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tags/tag14.xml" ContentType="application/vnd.openxmlformats-officedocument.presentationml.tags+xml"/>
  <Override PartName="/ppt/notesSlides/notesSlide14.xml" ContentType="application/vnd.openxmlformats-officedocument.presentationml.notesSlide+xml"/>
  <Override PartName="/ppt/tags/tag15.xml" ContentType="application/vnd.openxmlformats-officedocument.presentationml.tags+xml"/>
  <Override PartName="/ppt/notesSlides/notesSlide15.xml" ContentType="application/vnd.openxmlformats-officedocument.presentationml.notesSlide+xml"/>
  <Override PartName="/ppt/tags/tag16.xml" ContentType="application/vnd.openxmlformats-officedocument.presentationml.tags+xml"/>
  <Override PartName="/ppt/notesSlides/notesSlide16.xml" ContentType="application/vnd.openxmlformats-officedocument.presentationml.notesSlide+xml"/>
  <Override PartName="/ppt/tags/tag17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4817" r:id="rId2"/>
    <p:sldId id="4870" r:id="rId3"/>
    <p:sldId id="4890" r:id="rId4"/>
    <p:sldId id="4910" r:id="rId5"/>
    <p:sldId id="4900" r:id="rId6"/>
    <p:sldId id="4885" r:id="rId7"/>
    <p:sldId id="4896" r:id="rId8"/>
    <p:sldId id="4911" r:id="rId9"/>
    <p:sldId id="4913" r:id="rId10"/>
    <p:sldId id="4914" r:id="rId11"/>
    <p:sldId id="4915" r:id="rId12"/>
    <p:sldId id="4912" r:id="rId13"/>
    <p:sldId id="4889" r:id="rId14"/>
    <p:sldId id="4901" r:id="rId15"/>
    <p:sldId id="4903" r:id="rId16"/>
    <p:sldId id="4904" r:id="rId17"/>
    <p:sldId id="4907" r:id="rId18"/>
    <p:sldId id="4908" r:id="rId1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wam yolanda" initials="sy" lastIdx="2" clrIdx="0">
    <p:extLst>
      <p:ext uri="{19B8F6BF-5375-455C-9EA6-DF929625EA0E}">
        <p15:presenceInfo xmlns:p15="http://schemas.microsoft.com/office/powerpoint/2012/main" userId="61c2e891c9b7274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D0D"/>
    <a:srgbClr val="E2F0D9"/>
    <a:srgbClr val="97E6D3"/>
    <a:srgbClr val="9BEFDB"/>
    <a:srgbClr val="113BA7"/>
    <a:srgbClr val="ACACAC"/>
    <a:srgbClr val="0F7986"/>
    <a:srgbClr val="4472C4"/>
    <a:srgbClr val="0F0F0F"/>
    <a:srgbClr val="B147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64" autoAdjust="0"/>
    <p:restoredTop sz="66706" autoAdjust="0"/>
  </p:normalViewPr>
  <p:slideViewPr>
    <p:cSldViewPr snapToGrid="0">
      <p:cViewPr varScale="1">
        <p:scale>
          <a:sx n="66" d="100"/>
          <a:sy n="66" d="100"/>
        </p:scale>
        <p:origin x="858" y="24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84C40A-37A6-4B63-B460-E29A616A4DE4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1BF57F-1974-43B9-B0C1-F460CF8D8B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9007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BF57F-1974-43B9-B0C1-F460CF8D8B8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82375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0F347-7646-ECCF-74C2-846396F8C1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8695682-7AC9-1B1E-BBA0-E8382F25B5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5076971-4AAC-F005-B699-D62871D45F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42AC862-8C30-7347-0D6C-E60548ABDE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BF57F-1974-43B9-B0C1-F460CF8D8B8F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56676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1FD800-84F8-701D-321C-D19A49584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57A96B7-C1A2-FD19-9238-282992EA47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AEAEB8C9-33EA-EC91-150D-D858F0AD04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4CF6543-EE4E-1D23-5DCF-AA4E8F6E2F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BF57F-1974-43B9-B0C1-F460CF8D8B8F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58395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9FD4B-C690-2382-3E7D-3B50122E5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9A61895-78BE-44BE-70DE-36C22F2BD5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108ABF5-57C6-FC58-0292-984D0D2486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179A40A-53E2-BEA4-6AF8-323463A915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BF57F-1974-43B9-B0C1-F460CF8D8B8F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09476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sz="1800" kern="100" dirty="0"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BF57F-1974-43B9-B0C1-F460CF8D8B8F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07171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A6456-B132-4689-B3E5-08200ACDF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46B0B9E-418F-FA8F-0B71-5D80799068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E16C6845-6375-F262-34BB-0FDA011395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altLang="zh-CN" sz="2800" b="0" i="0" dirty="0">
              <a:solidFill>
                <a:srgbClr val="060607"/>
              </a:solidFill>
              <a:effectLst/>
              <a:latin typeface="-apple-system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CD47FAA-9025-BA63-4DCC-9BDFA61A70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BF57F-1974-43B9-B0C1-F460CF8D8B8F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16459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675565-409E-73F1-07BB-78950976E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FD264FC-7E91-B9F2-3AB4-6E145C13DB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3E0B394-02A2-3C49-C437-E8FFC22493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35C6227-6F98-4846-F68D-792E75BDA3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BF57F-1974-43B9-B0C1-F460CF8D8B8F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51400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A5800-DF66-4223-B9F6-AFC4EC0C2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369A60A-F5EE-695E-CCBF-7FFC363250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9D8ECF6-2B56-61AA-19AF-122169E8F3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CB69E22-5424-66E5-8900-F152F5EDB9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BF57F-1974-43B9-B0C1-F460CF8D8B8F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48669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1BAC64-1AF4-F7E0-A044-A8BADE8E6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B6ACD65-EBA5-D02B-5B70-689E683408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FAB14FC-E632-F068-FEDB-FADF9D065A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83C5A30-1FFB-3240-CABA-D20244DEC0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BF57F-1974-43B9-B0C1-F460CF8D8B8F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24824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0B635-322D-4BBA-5050-2A547C96D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5738CCD-E3AA-9E67-D03D-210BD8E334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74B08FB-8349-58AC-758B-F477DB1B6A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19A17AB-DD21-DB46-0EB8-9E58B11D0F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BF57F-1974-43B9-B0C1-F460CF8D8B8F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6304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  <a:p>
            <a:endParaRPr lang="zh-CN" altLang="en-US" sz="1200" b="0" i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BF57F-1974-43B9-B0C1-F460CF8D8B8F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19489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215A8-DC7D-7286-E6B1-723123916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AE1A806-B0F7-19FE-FE5E-6C381FFD8A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57B4097-0808-8DC2-0D4A-EC18023AE0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3E4A8E1-EA19-8AC3-54DB-19087BEA68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BF57F-1974-43B9-B0C1-F460CF8D8B8F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56750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49825-907D-6942-C00D-F4EFD69661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9CABFE3-A984-8DCB-1D45-5FC3BDA659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C518150-19D5-51DC-9548-980FF0186F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BAA3EB4-5576-0A54-4315-72767EA6A7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BF57F-1974-43B9-B0C1-F460CF8D8B8F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65820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E87E9-51E0-CD15-5745-5D501AFC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2D64F83-D9AE-5A65-5AA0-B19E1C4044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FCC8940-868C-2029-625F-21DCA66BC7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899B905-ED84-B964-C0DA-4B9BC8FC60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BF57F-1974-43B9-B0C1-F460CF8D8B8F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76152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BF57F-1974-43B9-B0C1-F460CF8D8B8F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63771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612DF2-6FB2-B865-8C85-44A67A0F8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B34429B-65BD-5476-6752-02ECAC514B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5379D71-1DDA-2CFD-4774-FFEA8D09AA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</a:pPr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B49D896-1913-FBB3-0E3D-86073306FE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BF57F-1974-43B9-B0C1-F460CF8D8B8F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6993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50BB2C-9D76-EF36-509B-ABCBCA8CB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8BB44E0-7730-11AF-FF87-E7E5D8F7D3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9C34701-4B5A-4489-53C8-DCFA02A7D8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2AB9758-ACA2-C30B-BD86-BDA42190C3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BF57F-1974-43B9-B0C1-F460CF8D8B8F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584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52A1C-3B76-B9FE-F039-DA3EA92A34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178711F-F21B-E299-AD35-347591CC63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76CE1BD-BBC7-A40D-07A3-0A061377E9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1264B00-61A0-EC61-1D0C-608F3BBE74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BF57F-1974-43B9-B0C1-F460CF8D8B8F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592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66BED3-A059-841F-4A41-1D5A0085FC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7CE15AF-A1F7-FA8B-A11A-03F142416F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2E5C92D-8AC4-53C3-4E9A-137C702FC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532E3-FD66-46CE-9B46-9D9F1E0D6E9B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7D24EF2-A88E-8015-8632-37359E87A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C349967-9DD3-7C65-A135-8609C1310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A786F-C005-457A-B6BA-EAD8155543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2343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90F5F41-4E4E-060B-B4DC-873B9F662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61FA0FC-4867-CF84-D174-272DE007C4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5286EFA-23FC-30AE-6DC9-9DDD0F827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532E3-FD66-46CE-9B46-9D9F1E0D6E9B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60E9167-E0B8-CAE3-9A71-852F041E9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DCC321B-521C-828E-D447-3AEA83A13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A786F-C005-457A-B6BA-EAD8155543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6662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2BA7382E-D5E1-F619-DEF6-C4DB54A6FB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352D905-1769-B66F-8986-47AA6F58DE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12D63E9-F265-59B5-C512-7B0A58A45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532E3-FD66-46CE-9B46-9D9F1E0D6E9B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2616918-51C7-9657-884E-5336FFFD8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9B5F8E6-0BF9-F27A-CE62-D1CAB6143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A786F-C005-457A-B6BA-EAD8155543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5167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6061D0-6D6B-4B09-BC24-7104B8108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1B7592E-9902-3FD9-2F08-9697416DB9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3D43423-DAB5-131A-5E0C-74B6760E1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532E3-FD66-46CE-9B46-9D9F1E0D6E9B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BF6BC17-A40E-B8E9-C110-4F3B1F925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47A7C12-796A-65B5-36CA-B6B5B502C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A786F-C005-457A-B6BA-EAD8155543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2130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5130378-68FF-94EC-121E-A6BF0F7BA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64D5DE3-26C7-84A4-2360-57C241C4A7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38BAED1-8494-7666-44D6-5429B1CD7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532E3-FD66-46CE-9B46-9D9F1E0D6E9B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EC4340A-941E-BB14-D3CA-4FD090508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A147792-EF63-2E04-F041-B7F0B9715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A786F-C005-457A-B6BA-EAD8155543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0924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D577F7A-FE6C-F098-C827-C6FBD104F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870975E-25C9-6873-890B-CB8F6E330E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9577247-802A-B4CA-6849-FB1C4A3D9C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A1DC4BF-84D1-1442-5B2A-38B0E6BDB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532E3-FD66-46CE-9B46-9D9F1E0D6E9B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C32CAF3-F007-4614-9AA9-6ACEFE618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8925A44-8942-7850-2E49-BD3909276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A786F-C005-457A-B6BA-EAD8155543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5332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14486FD-CF40-4090-7C88-7D2025CE2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8DA46D2-5190-EC0F-09C3-9D93E611FF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30D7378-DCDD-4364-8303-F9E012BC36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AB25DF3-5123-E48C-D97A-3B48F35389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5595564-AFDA-E944-C82F-87E55EA74D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85F281F-F8AB-38A6-5E92-D66BBFB1F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532E3-FD66-46CE-9B46-9D9F1E0D6E9B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CC219518-849A-B858-FC14-7F58818D2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BD52DC7F-062B-D6C0-2A6B-41087BC29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A786F-C005-457A-B6BA-EAD8155543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136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EA6F5EB-6AE4-8CA1-929A-9888E899D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02E9E87-4510-E33D-D16F-06F7ACEFE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532E3-FD66-46CE-9B46-9D9F1E0D6E9B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A72B7C3-12B8-BA2C-A6CE-A269FE8FA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FD2DBD7-D93D-2F2F-987C-0408DC2F5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A786F-C005-457A-B6BA-EAD8155543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2635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318FEC2-26DE-12A0-8840-6C5A3AD7B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532E3-FD66-46CE-9B46-9D9F1E0D6E9B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A6FF30C-7B1C-88FC-ACDA-1DF38F309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0A0AEB2-8AE2-7D47-29DE-0B8667296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A786F-C005-457A-B6BA-EAD8155543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2218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68BEF62-946E-82E0-B24E-4DF67A942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46C38BB-7B9F-46A5-1C92-1E70EDBC87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E8F3B57-BDE8-CE84-AC6C-337BC723FA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953A226-0D80-9633-8349-9FC9FC440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532E3-FD66-46CE-9B46-9D9F1E0D6E9B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1C9204F-396A-9219-9FC7-D6AF7FD69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584E968-E403-BDBD-50C4-4A988D729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A786F-C005-457A-B6BA-EAD8155543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6392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D8A3D33-94BD-83B6-51A8-AD5F02C94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7D7552D3-B0E9-A6B4-1DC8-8D53892DC7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82779CA-FBE6-F77E-1AAF-2B1A33F83A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566AA69-9354-4AAE-1A18-484409D9B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532E3-FD66-46CE-9B46-9D9F1E0D6E9B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B0A376A-CC88-FB31-8690-163A828B0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35667A2-CF91-5851-2BAC-9EB4FA4AB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A786F-C005-457A-B6BA-EAD8155543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7904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D9B65FA-AD3C-A498-BC84-9DC72AC1F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0B8AB37-F2BC-5D2C-4991-A33D442C9B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1BF46A-E1DA-84C2-13EF-0F4BD864FE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532E3-FD66-46CE-9B46-9D9F1E0D6E9B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067CF0C-60D0-F46A-C479-CE567B3C4D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133557-2497-F6CF-3B8A-907FA0FC31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0A786F-C005-457A-B6BA-EAD8155543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2248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6.png"/><Relationship Id="rId5" Type="http://schemas.openxmlformats.org/officeDocument/2006/relationships/image" Target="../media/image17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image" Target="../media/image6.png"/><Relationship Id="rId5" Type="http://schemas.openxmlformats.org/officeDocument/2006/relationships/image" Target="../media/image17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6" Type="http://schemas.openxmlformats.org/officeDocument/2006/relationships/image" Target="../media/image6.png"/><Relationship Id="rId5" Type="http://schemas.openxmlformats.org/officeDocument/2006/relationships/image" Target="../media/image17.png"/><Relationship Id="rId10" Type="http://schemas.openxmlformats.org/officeDocument/2006/relationships/image" Target="../media/image56.png"/><Relationship Id="rId4" Type="http://schemas.openxmlformats.org/officeDocument/2006/relationships/image" Target="../media/image5.png"/><Relationship Id="rId9" Type="http://schemas.openxmlformats.org/officeDocument/2006/relationships/image" Target="../media/image7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13" Type="http://schemas.microsoft.com/office/2007/relationships/hdphoto" Target="../media/hdphoto2.wdp"/><Relationship Id="rId18" Type="http://schemas.openxmlformats.org/officeDocument/2006/relationships/image" Target="../media/image74.png"/><Relationship Id="rId26" Type="http://schemas.openxmlformats.org/officeDocument/2006/relationships/image" Target="../media/image81.png"/><Relationship Id="rId3" Type="http://schemas.openxmlformats.org/officeDocument/2006/relationships/notesSlide" Target="../notesSlides/notesSlide13.xml"/><Relationship Id="rId21" Type="http://schemas.openxmlformats.org/officeDocument/2006/relationships/image" Target="../media/image76.jpg"/><Relationship Id="rId7" Type="http://schemas.openxmlformats.org/officeDocument/2006/relationships/image" Target="../media/image18.png"/><Relationship Id="rId12" Type="http://schemas.openxmlformats.org/officeDocument/2006/relationships/image" Target="../media/image69.png"/><Relationship Id="rId17" Type="http://schemas.openxmlformats.org/officeDocument/2006/relationships/image" Target="../media/image73.png"/><Relationship Id="rId25" Type="http://schemas.openxmlformats.org/officeDocument/2006/relationships/image" Target="../media/image80.jpeg"/><Relationship Id="rId2" Type="http://schemas.openxmlformats.org/officeDocument/2006/relationships/slideLayout" Target="../slideLayouts/slideLayout1.xml"/><Relationship Id="rId16" Type="http://schemas.microsoft.com/office/2007/relationships/hdphoto" Target="../media/hdphoto3.wdp"/><Relationship Id="rId20" Type="http://schemas.openxmlformats.org/officeDocument/2006/relationships/image" Target="../media/image75.png"/><Relationship Id="rId1" Type="http://schemas.openxmlformats.org/officeDocument/2006/relationships/tags" Target="../tags/tag13.xml"/><Relationship Id="rId6" Type="http://schemas.openxmlformats.org/officeDocument/2006/relationships/image" Target="../media/image6.png"/><Relationship Id="rId11" Type="http://schemas.microsoft.com/office/2007/relationships/hdphoto" Target="../media/hdphoto1.wdp"/><Relationship Id="rId24" Type="http://schemas.openxmlformats.org/officeDocument/2006/relationships/image" Target="../media/image79.jpeg"/><Relationship Id="rId5" Type="http://schemas.openxmlformats.org/officeDocument/2006/relationships/image" Target="../media/image17.png"/><Relationship Id="rId15" Type="http://schemas.openxmlformats.org/officeDocument/2006/relationships/image" Target="../media/image71.png"/><Relationship Id="rId23" Type="http://schemas.openxmlformats.org/officeDocument/2006/relationships/image" Target="../media/image78.jpeg"/><Relationship Id="rId10" Type="http://schemas.openxmlformats.org/officeDocument/2006/relationships/image" Target="../media/image68.png"/><Relationship Id="rId19" Type="http://schemas.microsoft.com/office/2007/relationships/hdphoto" Target="../media/hdphoto4.wdp"/><Relationship Id="rId4" Type="http://schemas.openxmlformats.org/officeDocument/2006/relationships/image" Target="../media/image5.png"/><Relationship Id="rId9" Type="http://schemas.openxmlformats.org/officeDocument/2006/relationships/image" Target="../media/image58.jpeg"/><Relationship Id="rId14" Type="http://schemas.openxmlformats.org/officeDocument/2006/relationships/image" Target="../media/image70.png"/><Relationship Id="rId22" Type="http://schemas.openxmlformats.org/officeDocument/2006/relationships/image" Target="../media/image7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6" Type="http://schemas.openxmlformats.org/officeDocument/2006/relationships/image" Target="../media/image6.png"/><Relationship Id="rId5" Type="http://schemas.openxmlformats.org/officeDocument/2006/relationships/image" Target="../media/image17.png"/><Relationship Id="rId4" Type="http://schemas.openxmlformats.org/officeDocument/2006/relationships/image" Target="../media/image5.png"/><Relationship Id="rId9" Type="http://schemas.openxmlformats.org/officeDocument/2006/relationships/image" Target="../media/image8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6" Type="http://schemas.openxmlformats.org/officeDocument/2006/relationships/image" Target="../media/image6.png"/><Relationship Id="rId5" Type="http://schemas.openxmlformats.org/officeDocument/2006/relationships/image" Target="../media/image17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8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18.png"/><Relationship Id="rId12" Type="http://schemas.openxmlformats.org/officeDocument/2006/relationships/image" Target="../media/image42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92.png"/><Relationship Id="rId1" Type="http://schemas.openxmlformats.org/officeDocument/2006/relationships/tags" Target="../tags/tag16.xml"/><Relationship Id="rId6" Type="http://schemas.openxmlformats.org/officeDocument/2006/relationships/image" Target="../media/image6.png"/><Relationship Id="rId11" Type="http://schemas.openxmlformats.org/officeDocument/2006/relationships/image" Target="../media/image87.png"/><Relationship Id="rId5" Type="http://schemas.openxmlformats.org/officeDocument/2006/relationships/image" Target="../media/image17.png"/><Relationship Id="rId15" Type="http://schemas.openxmlformats.org/officeDocument/2006/relationships/image" Target="../media/image91.png"/><Relationship Id="rId10" Type="http://schemas.openxmlformats.org/officeDocument/2006/relationships/image" Target="../media/image86.png"/><Relationship Id="rId4" Type="http://schemas.openxmlformats.org/officeDocument/2006/relationships/image" Target="../media/image5.png"/><Relationship Id="rId9" Type="http://schemas.openxmlformats.org/officeDocument/2006/relationships/image" Target="../media/image85.png"/><Relationship Id="rId14" Type="http://schemas.openxmlformats.org/officeDocument/2006/relationships/image" Target="../media/image9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Relationship Id="rId6" Type="http://schemas.openxmlformats.org/officeDocument/2006/relationships/image" Target="../media/image6.png"/><Relationship Id="rId5" Type="http://schemas.openxmlformats.org/officeDocument/2006/relationships/image" Target="../media/image17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4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26" Type="http://schemas.openxmlformats.org/officeDocument/2006/relationships/image" Target="../media/image36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1.png"/><Relationship Id="rId7" Type="http://schemas.openxmlformats.org/officeDocument/2006/relationships/image" Target="../media/image6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5" Type="http://schemas.openxmlformats.org/officeDocument/2006/relationships/image" Target="../media/image35.png"/><Relationship Id="rId2" Type="http://schemas.openxmlformats.org/officeDocument/2006/relationships/tags" Target="../tags/tag2.xml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1" Type="http://schemas.openxmlformats.org/officeDocument/2006/relationships/tags" Target="../tags/tag1.xml"/><Relationship Id="rId6" Type="http://schemas.openxmlformats.org/officeDocument/2006/relationships/image" Target="../media/image17.png"/><Relationship Id="rId11" Type="http://schemas.openxmlformats.org/officeDocument/2006/relationships/image" Target="../media/image21.png"/><Relationship Id="rId24" Type="http://schemas.openxmlformats.org/officeDocument/2006/relationships/image" Target="../media/image34.png"/><Relationship Id="rId5" Type="http://schemas.openxmlformats.org/officeDocument/2006/relationships/image" Target="../media/image5.png"/><Relationship Id="rId15" Type="http://schemas.openxmlformats.org/officeDocument/2006/relationships/image" Target="../media/image25.png"/><Relationship Id="rId23" Type="http://schemas.openxmlformats.org/officeDocument/2006/relationships/image" Target="../media/image33.png"/><Relationship Id="rId28" Type="http://schemas.openxmlformats.org/officeDocument/2006/relationships/image" Target="../media/image38.png"/><Relationship Id="rId10" Type="http://schemas.openxmlformats.org/officeDocument/2006/relationships/image" Target="../media/image20.png"/><Relationship Id="rId19" Type="http://schemas.openxmlformats.org/officeDocument/2006/relationships/image" Target="../media/image29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9.png"/><Relationship Id="rId14" Type="http://schemas.openxmlformats.org/officeDocument/2006/relationships/image" Target="../media/image24.png"/><Relationship Id="rId22" Type="http://schemas.openxmlformats.org/officeDocument/2006/relationships/image" Target="../media/image32.png"/><Relationship Id="rId27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5" Type="http://schemas.openxmlformats.org/officeDocument/2006/relationships/image" Target="../media/image17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1.png"/><Relationship Id="rId18" Type="http://schemas.openxmlformats.org/officeDocument/2006/relationships/image" Target="../media/image51.png"/><Relationship Id="rId26" Type="http://schemas.openxmlformats.org/officeDocument/2006/relationships/image" Target="../media/image15.png"/><Relationship Id="rId3" Type="http://schemas.openxmlformats.org/officeDocument/2006/relationships/notesSlide" Target="../notesSlides/notesSlide4.xml"/><Relationship Id="rId21" Type="http://schemas.openxmlformats.org/officeDocument/2006/relationships/image" Target="../media/image54.png"/><Relationship Id="rId7" Type="http://schemas.openxmlformats.org/officeDocument/2006/relationships/image" Target="../media/image18.pn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5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49.png"/><Relationship Id="rId20" Type="http://schemas.openxmlformats.org/officeDocument/2006/relationships/image" Target="../media/image53.png"/><Relationship Id="rId1" Type="http://schemas.openxmlformats.org/officeDocument/2006/relationships/tags" Target="../tags/tag4.xml"/><Relationship Id="rId6" Type="http://schemas.openxmlformats.org/officeDocument/2006/relationships/image" Target="../media/image6.png"/><Relationship Id="rId11" Type="http://schemas.openxmlformats.org/officeDocument/2006/relationships/image" Target="../media/image44.png"/><Relationship Id="rId24" Type="http://schemas.openxmlformats.org/officeDocument/2006/relationships/image" Target="../media/image13.png"/><Relationship Id="rId5" Type="http://schemas.openxmlformats.org/officeDocument/2006/relationships/image" Target="../media/image17.png"/><Relationship Id="rId15" Type="http://schemas.openxmlformats.org/officeDocument/2006/relationships/image" Target="../media/image48.png"/><Relationship Id="rId23" Type="http://schemas.openxmlformats.org/officeDocument/2006/relationships/image" Target="../media/image12.png"/><Relationship Id="rId10" Type="http://schemas.openxmlformats.org/officeDocument/2006/relationships/image" Target="../media/image43.png"/><Relationship Id="rId19" Type="http://schemas.openxmlformats.org/officeDocument/2006/relationships/image" Target="../media/image52.png"/><Relationship Id="rId4" Type="http://schemas.openxmlformats.org/officeDocument/2006/relationships/image" Target="../media/image5.png"/><Relationship Id="rId9" Type="http://schemas.openxmlformats.org/officeDocument/2006/relationships/image" Target="../media/image40.png"/><Relationship Id="rId14" Type="http://schemas.openxmlformats.org/officeDocument/2006/relationships/image" Target="../media/image47.png"/><Relationship Id="rId22" Type="http://schemas.openxmlformats.org/officeDocument/2006/relationships/image" Target="../media/image55.png"/><Relationship Id="rId27" Type="http://schemas.openxmlformats.org/officeDocument/2006/relationships/image" Target="../media/image4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8.png"/><Relationship Id="rId12" Type="http://schemas.openxmlformats.org/officeDocument/2006/relationships/image" Target="../media/image61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65.png"/><Relationship Id="rId1" Type="http://schemas.openxmlformats.org/officeDocument/2006/relationships/tags" Target="../tags/tag5.xml"/><Relationship Id="rId6" Type="http://schemas.openxmlformats.org/officeDocument/2006/relationships/image" Target="../media/image6.png"/><Relationship Id="rId11" Type="http://schemas.openxmlformats.org/officeDocument/2006/relationships/image" Target="../media/image60.png"/><Relationship Id="rId5" Type="http://schemas.openxmlformats.org/officeDocument/2006/relationships/image" Target="../media/image17.png"/><Relationship Id="rId15" Type="http://schemas.openxmlformats.org/officeDocument/2006/relationships/image" Target="../media/image64.png"/><Relationship Id="rId10" Type="http://schemas.openxmlformats.org/officeDocument/2006/relationships/image" Target="../media/image59.png"/><Relationship Id="rId4" Type="http://schemas.openxmlformats.org/officeDocument/2006/relationships/image" Target="../media/image5.png"/><Relationship Id="rId9" Type="http://schemas.openxmlformats.org/officeDocument/2006/relationships/image" Target="../media/image58.png"/><Relationship Id="rId14" Type="http://schemas.openxmlformats.org/officeDocument/2006/relationships/image" Target="../media/image6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0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6.png"/><Relationship Id="rId5" Type="http://schemas.openxmlformats.org/officeDocument/2006/relationships/image" Target="../media/image17.png"/><Relationship Id="rId4" Type="http://schemas.openxmlformats.org/officeDocument/2006/relationships/image" Target="../media/image5.png"/><Relationship Id="rId9" Type="http://schemas.openxmlformats.org/officeDocument/2006/relationships/image" Target="../media/image6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6.png"/><Relationship Id="rId5" Type="http://schemas.openxmlformats.org/officeDocument/2006/relationships/image" Target="../media/image17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6.png"/><Relationship Id="rId5" Type="http://schemas.openxmlformats.org/officeDocument/2006/relationships/image" Target="../media/image17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6.png"/><Relationship Id="rId5" Type="http://schemas.openxmlformats.org/officeDocument/2006/relationships/image" Target="../media/image17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7D376CD0-D06C-DF23-68DF-79BE94EF0F81}"/>
              </a:ext>
            </a:extLst>
          </p:cNvPr>
          <p:cNvSpPr/>
          <p:nvPr/>
        </p:nvSpPr>
        <p:spPr>
          <a:xfrm>
            <a:off x="0" y="-7501"/>
            <a:ext cx="12192000" cy="62525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B45EF966-715A-F671-2D88-FF3BBB96B74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2192">
            <a:off x="1338356" y="5069317"/>
            <a:ext cx="398400" cy="39840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E40655A1-71FE-22A2-6828-96CC30CFA2C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504" y="6325641"/>
            <a:ext cx="839578" cy="83957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2" name="椭圆 21">
            <a:extLst>
              <a:ext uri="{FF2B5EF4-FFF2-40B4-BE49-F238E27FC236}">
                <a16:creationId xmlns:a16="http://schemas.microsoft.com/office/drawing/2014/main" id="{6FFB93D0-6F9E-92CE-C218-78E24F0D7A39}"/>
              </a:ext>
            </a:extLst>
          </p:cNvPr>
          <p:cNvSpPr/>
          <p:nvPr/>
        </p:nvSpPr>
        <p:spPr>
          <a:xfrm>
            <a:off x="11562" y="4844939"/>
            <a:ext cx="743788" cy="743788"/>
          </a:xfrm>
          <a:prstGeom prst="ellipse">
            <a:avLst/>
          </a:prstGeom>
          <a:noFill/>
          <a:ln w="76200">
            <a:solidFill>
              <a:srgbClr val="9BEFDB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99AE8923-DA8E-B32F-7F18-D52DFD3D995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393" r="21913"/>
          <a:stretch/>
        </p:blipFill>
        <p:spPr>
          <a:xfrm>
            <a:off x="-768400" y="5514060"/>
            <a:ext cx="3336791" cy="17704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椭圆 24">
            <a:extLst>
              <a:ext uri="{FF2B5EF4-FFF2-40B4-BE49-F238E27FC236}">
                <a16:creationId xmlns:a16="http://schemas.microsoft.com/office/drawing/2014/main" id="{8FA221CA-5111-7E63-9D69-7F8B03A7BF0F}"/>
              </a:ext>
            </a:extLst>
          </p:cNvPr>
          <p:cNvSpPr/>
          <p:nvPr/>
        </p:nvSpPr>
        <p:spPr>
          <a:xfrm>
            <a:off x="1283269" y="5017227"/>
            <a:ext cx="498940" cy="502579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D4149D9C-1111-31BF-4B53-D781EBA82216}"/>
              </a:ext>
            </a:extLst>
          </p:cNvPr>
          <p:cNvSpPr/>
          <p:nvPr/>
        </p:nvSpPr>
        <p:spPr>
          <a:xfrm flipV="1">
            <a:off x="2279098" y="5033707"/>
            <a:ext cx="861551" cy="839578"/>
          </a:xfrm>
          <a:prstGeom prst="ellipse">
            <a:avLst/>
          </a:prstGeom>
          <a:noFill/>
          <a:ln w="76200">
            <a:solidFill>
              <a:srgbClr val="9BEFDB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27" name="椭圆 26">
            <a:extLst>
              <a:ext uri="{FF2B5EF4-FFF2-40B4-BE49-F238E27FC236}">
                <a16:creationId xmlns:a16="http://schemas.microsoft.com/office/drawing/2014/main" id="{251C79C5-DDD6-798A-9384-D532E4AE887E}"/>
              </a:ext>
            </a:extLst>
          </p:cNvPr>
          <p:cNvSpPr/>
          <p:nvPr/>
        </p:nvSpPr>
        <p:spPr>
          <a:xfrm>
            <a:off x="2406349" y="6367863"/>
            <a:ext cx="707887" cy="707887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28" name="椭圆 27">
            <a:extLst>
              <a:ext uri="{FF2B5EF4-FFF2-40B4-BE49-F238E27FC236}">
                <a16:creationId xmlns:a16="http://schemas.microsoft.com/office/drawing/2014/main" id="{F6099FD6-3D2C-F6EE-D413-6E2577824478}"/>
              </a:ext>
            </a:extLst>
          </p:cNvPr>
          <p:cNvSpPr/>
          <p:nvPr/>
        </p:nvSpPr>
        <p:spPr>
          <a:xfrm>
            <a:off x="1093346" y="6431170"/>
            <a:ext cx="491320" cy="491320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pic>
        <p:nvPicPr>
          <p:cNvPr id="35" name="图片 34">
            <a:extLst>
              <a:ext uri="{FF2B5EF4-FFF2-40B4-BE49-F238E27FC236}">
                <a16:creationId xmlns:a16="http://schemas.microsoft.com/office/drawing/2014/main" id="{31699613-5850-B79D-C893-41FED32368B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2907" y="298962"/>
            <a:ext cx="1187067" cy="18659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BDB334D5-27D9-299A-714D-1C94767F76E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23" t="20937" r="37682" b="22447"/>
          <a:stretch/>
        </p:blipFill>
        <p:spPr>
          <a:xfrm>
            <a:off x="2409956" y="5087225"/>
            <a:ext cx="640991" cy="753047"/>
          </a:xfrm>
          <a:prstGeom prst="rect">
            <a:avLst/>
          </a:prstGeom>
        </p:spPr>
      </p:pic>
      <p:pic>
        <p:nvPicPr>
          <p:cNvPr id="54" name="图片 53">
            <a:extLst>
              <a:ext uri="{FF2B5EF4-FFF2-40B4-BE49-F238E27FC236}">
                <a16:creationId xmlns:a16="http://schemas.microsoft.com/office/drawing/2014/main" id="{6707A990-AB70-D3B7-22C3-858437C00150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47" y="4876800"/>
            <a:ext cx="574303" cy="574303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6C57E6FD-AD06-68D2-0677-CB9D7D6D4CCA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029" y="6496583"/>
            <a:ext cx="364415" cy="364415"/>
          </a:xfrm>
          <a:prstGeom prst="rect">
            <a:avLst/>
          </a:prstGeom>
        </p:spPr>
      </p:pic>
      <p:pic>
        <p:nvPicPr>
          <p:cNvPr id="60" name="图片 59">
            <a:extLst>
              <a:ext uri="{FF2B5EF4-FFF2-40B4-BE49-F238E27FC236}">
                <a16:creationId xmlns:a16="http://schemas.microsoft.com/office/drawing/2014/main" id="{8C32AE5A-79D0-E639-3292-E90A556B63B7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0634" y="1044333"/>
            <a:ext cx="635060" cy="635060"/>
          </a:xfrm>
          <a:prstGeom prst="rect">
            <a:avLst/>
          </a:prstGeom>
        </p:spPr>
      </p:pic>
      <p:pic>
        <p:nvPicPr>
          <p:cNvPr id="72" name="图片 71">
            <a:extLst>
              <a:ext uri="{FF2B5EF4-FFF2-40B4-BE49-F238E27FC236}">
                <a16:creationId xmlns:a16="http://schemas.microsoft.com/office/drawing/2014/main" id="{FBC29F36-DBFB-C140-BD24-4561C066CB02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92" y="5833835"/>
            <a:ext cx="460915" cy="4609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7" name="连接符: 肘形 6">
            <a:extLst>
              <a:ext uri="{FF2B5EF4-FFF2-40B4-BE49-F238E27FC236}">
                <a16:creationId xmlns:a16="http://schemas.microsoft.com/office/drawing/2014/main" id="{63D82C34-2AEA-6DC0-4F15-69EDBD652FBC}"/>
              </a:ext>
            </a:extLst>
          </p:cNvPr>
          <p:cNvCxnSpPr>
            <a:cxnSpLocks/>
          </p:cNvCxnSpPr>
          <p:nvPr/>
        </p:nvCxnSpPr>
        <p:spPr>
          <a:xfrm flipV="1">
            <a:off x="755349" y="979825"/>
            <a:ext cx="9998579" cy="3788986"/>
          </a:xfrm>
          <a:prstGeom prst="bentConnector3">
            <a:avLst>
              <a:gd name="adj1" fmla="val 82"/>
            </a:avLst>
          </a:prstGeom>
          <a:ln w="57150">
            <a:solidFill>
              <a:srgbClr val="9BEFDB"/>
            </a:solidFill>
            <a:prstDash val="dashDot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连接符: 肘形 10">
            <a:extLst>
              <a:ext uri="{FF2B5EF4-FFF2-40B4-BE49-F238E27FC236}">
                <a16:creationId xmlns:a16="http://schemas.microsoft.com/office/drawing/2014/main" id="{AE69AA1C-AA61-C02C-52D9-FADC31FA4799}"/>
              </a:ext>
            </a:extLst>
          </p:cNvPr>
          <p:cNvCxnSpPr>
            <a:cxnSpLocks/>
          </p:cNvCxnSpPr>
          <p:nvPr/>
        </p:nvCxnSpPr>
        <p:spPr>
          <a:xfrm flipV="1">
            <a:off x="2553057" y="2305050"/>
            <a:ext cx="8972193" cy="3761054"/>
          </a:xfrm>
          <a:prstGeom prst="bentConnector3">
            <a:avLst>
              <a:gd name="adj1" fmla="val 100002"/>
            </a:avLst>
          </a:prstGeom>
          <a:ln w="57150">
            <a:solidFill>
              <a:srgbClr val="9BEFDB"/>
            </a:solidFill>
            <a:prstDash val="dashDot"/>
            <a:tailEnd type="triangle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>
            <a:extLst>
              <a:ext uri="{FF2B5EF4-FFF2-40B4-BE49-F238E27FC236}">
                <a16:creationId xmlns:a16="http://schemas.microsoft.com/office/drawing/2014/main" id="{E4B14C11-A10F-1E57-0F1A-EA67AD8E7431}"/>
              </a:ext>
            </a:extLst>
          </p:cNvPr>
          <p:cNvSpPr txBox="1"/>
          <p:nvPr/>
        </p:nvSpPr>
        <p:spPr>
          <a:xfrm>
            <a:off x="376306" y="1852095"/>
            <a:ext cx="11318007" cy="18812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Generalizable Psychiatric Screening from Wearable: </a:t>
            </a: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Causal Disentanglement of Multi-channel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Biosignals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with Interpretability Analysis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E70F5BA-0790-1078-26D7-A74965B80E3E}"/>
              </a:ext>
            </a:extLst>
          </p:cNvPr>
          <p:cNvSpPr txBox="1"/>
          <p:nvPr/>
        </p:nvSpPr>
        <p:spPr>
          <a:xfrm>
            <a:off x="808412" y="4105821"/>
            <a:ext cx="1068975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Wenting</a:t>
            </a: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Kuang, Yufei Zhang</a:t>
            </a:r>
            <a:r>
              <a:rPr lang="en-US" altLang="zh-CN" sz="2300" dirty="0">
                <a:solidFill>
                  <a:srgbClr val="231F2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2300" dirty="0">
                <a:solidFill>
                  <a:srgbClr val="231F2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300" dirty="0">
                <a:solidFill>
                  <a:srgbClr val="231F2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Yuqi Cheng, </a:t>
            </a:r>
            <a:r>
              <a:rPr lang="en-US" altLang="zh-CN" sz="2300" dirty="0" err="1">
                <a:solidFill>
                  <a:srgbClr val="231F2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Kaishun</a:t>
            </a:r>
            <a:r>
              <a:rPr lang="en-US" altLang="zh-CN" sz="2300" dirty="0">
                <a:solidFill>
                  <a:srgbClr val="231F2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Wu, </a:t>
            </a:r>
            <a:r>
              <a:rPr lang="en-US" altLang="zh-CN" sz="2300" dirty="0" err="1">
                <a:solidFill>
                  <a:srgbClr val="231F2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Changhe</a:t>
            </a:r>
            <a:r>
              <a:rPr lang="en-US" altLang="zh-CN" sz="2300" dirty="0">
                <a:solidFill>
                  <a:srgbClr val="231F2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Fan</a:t>
            </a: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2300" dirty="0" err="1">
                <a:solidFill>
                  <a:srgbClr val="231F2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Yongpan</a:t>
            </a:r>
            <a:r>
              <a:rPr lang="en-US" altLang="zh-CN" sz="2300" dirty="0">
                <a:solidFill>
                  <a:srgbClr val="231F2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Zou</a:t>
            </a:r>
            <a:endParaRPr kumimoji="0" lang="en-US" altLang="zh-CN" sz="2300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A54A1EB-F3C5-300A-9BD8-B5EA7F1D8164}"/>
              </a:ext>
            </a:extLst>
          </p:cNvPr>
          <p:cNvSpPr txBox="1"/>
          <p:nvPr/>
        </p:nvSpPr>
        <p:spPr>
          <a:xfrm>
            <a:off x="2083973" y="4739881"/>
            <a:ext cx="106710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College of Computer Science and Software Engineering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Shenzhen University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18809D6C-9700-20D5-5831-919F07998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477" y="0"/>
            <a:ext cx="3119255" cy="609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图片 12" descr="深圳大学标志-白色-04">
            <a:extLst>
              <a:ext uri="{FF2B5EF4-FFF2-40B4-BE49-F238E27FC236}">
                <a16:creationId xmlns:a16="http://schemas.microsoft.com/office/drawing/2014/main" id="{83902AC5-274C-9987-2860-91F65EE0D40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32739" y="-143863"/>
            <a:ext cx="2176627" cy="858792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98907F0E-550F-47A0-7723-E1A3D90756F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0095" y="755429"/>
            <a:ext cx="198075" cy="1934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E97F425A-C3BD-6167-C296-34D430457026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477" y="764085"/>
            <a:ext cx="181705" cy="17741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AD47AA8-FAE1-16CF-07C5-502726736F91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5356" y="757860"/>
            <a:ext cx="193095" cy="18853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FA03BDA-A7FE-FE87-D37F-B82B6B1622D6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9538" y="755429"/>
            <a:ext cx="198075" cy="1934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DB3EDF87-F2C2-F3C4-805A-6134E11F71C0}"/>
              </a:ext>
            </a:extLst>
          </p:cNvPr>
          <p:cNvPicPr>
            <a:picLocks/>
          </p:cNvPicPr>
          <p:nvPr/>
        </p:nvPicPr>
        <p:blipFill>
          <a:blip r:embed="rId18"/>
          <a:srcRect t="17592" r="5753" b="23377"/>
          <a:stretch>
            <a:fillRect/>
          </a:stretch>
        </p:blipFill>
        <p:spPr>
          <a:xfrm>
            <a:off x="0" y="-9983"/>
            <a:ext cx="1532739" cy="62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7775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peelOff" invX="1"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AD0D0-AEE1-9470-60C7-28E96B4DB1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椭圆 11">
            <a:extLst>
              <a:ext uri="{FF2B5EF4-FFF2-40B4-BE49-F238E27FC236}">
                <a16:creationId xmlns:a16="http://schemas.microsoft.com/office/drawing/2014/main" id="{05FD516C-4AD6-369F-427F-C6C60D66CF12}"/>
              </a:ext>
            </a:extLst>
          </p:cNvPr>
          <p:cNvSpPr/>
          <p:nvPr/>
        </p:nvSpPr>
        <p:spPr>
          <a:xfrm rot="19503637">
            <a:off x="10655394" y="5673942"/>
            <a:ext cx="1650911" cy="1650911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24C14C68-A9CE-A357-13CD-59C955E2A5C8}"/>
              </a:ext>
            </a:extLst>
          </p:cNvPr>
          <p:cNvSpPr/>
          <p:nvPr/>
        </p:nvSpPr>
        <p:spPr>
          <a:xfrm>
            <a:off x="11484114" y="-142624"/>
            <a:ext cx="707886" cy="707886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356F25F7-1F8C-9291-BB9F-40FA1FAA263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23" t="20937" r="37682" b="22447"/>
          <a:stretch/>
        </p:blipFill>
        <p:spPr>
          <a:xfrm>
            <a:off x="11639394" y="-62864"/>
            <a:ext cx="466767" cy="548366"/>
          </a:xfrm>
          <a:prstGeom prst="rect">
            <a:avLst/>
          </a:prstGeom>
        </p:spPr>
      </p:pic>
      <p:sp>
        <p:nvSpPr>
          <p:cNvPr id="17" name="椭圆 16">
            <a:extLst>
              <a:ext uri="{FF2B5EF4-FFF2-40B4-BE49-F238E27FC236}">
                <a16:creationId xmlns:a16="http://schemas.microsoft.com/office/drawing/2014/main" id="{99384EFB-891C-C2FA-C28A-DDD3595772C7}"/>
              </a:ext>
            </a:extLst>
          </p:cNvPr>
          <p:cNvSpPr/>
          <p:nvPr/>
        </p:nvSpPr>
        <p:spPr>
          <a:xfrm>
            <a:off x="-299274" y="-179203"/>
            <a:ext cx="907607" cy="907607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6FBB040A-343E-313D-4F6E-D1B86D3AF97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5" t="45352" r="40328" b="18341"/>
          <a:stretch/>
        </p:blipFill>
        <p:spPr>
          <a:xfrm>
            <a:off x="10761001" y="6087164"/>
            <a:ext cx="1430999" cy="1037536"/>
          </a:xfrm>
          <a:prstGeom prst="rect">
            <a:avLst/>
          </a:prstGeom>
        </p:spPr>
      </p:pic>
      <p:sp>
        <p:nvSpPr>
          <p:cNvPr id="23" name="椭圆 22">
            <a:extLst>
              <a:ext uri="{FF2B5EF4-FFF2-40B4-BE49-F238E27FC236}">
                <a16:creationId xmlns:a16="http://schemas.microsoft.com/office/drawing/2014/main" id="{818BDA1C-AA70-8CD1-2516-F91764660211}"/>
              </a:ext>
            </a:extLst>
          </p:cNvPr>
          <p:cNvSpPr/>
          <p:nvPr/>
        </p:nvSpPr>
        <p:spPr>
          <a:xfrm>
            <a:off x="-113812" y="6087164"/>
            <a:ext cx="907607" cy="907607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B0938CF9-099C-FFD1-3321-ABCF7E8069F7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7207"/>
            <a:ext cx="700793" cy="700793"/>
          </a:xfrm>
          <a:prstGeom prst="rect">
            <a:avLst/>
          </a:prstGeom>
        </p:spPr>
      </p:pic>
      <p:cxnSp>
        <p:nvCxnSpPr>
          <p:cNvPr id="26" name="连接符: 曲线 25">
            <a:extLst>
              <a:ext uri="{FF2B5EF4-FFF2-40B4-BE49-F238E27FC236}">
                <a16:creationId xmlns:a16="http://schemas.microsoft.com/office/drawing/2014/main" id="{158C9E2F-9A2D-E526-4EED-B79761F01F52}"/>
              </a:ext>
            </a:extLst>
          </p:cNvPr>
          <p:cNvCxnSpPr>
            <a:cxnSpLocks/>
            <a:stCxn id="17" idx="6"/>
            <a:endCxn id="13" idx="2"/>
          </p:cNvCxnSpPr>
          <p:nvPr/>
        </p:nvCxnSpPr>
        <p:spPr>
          <a:xfrm flipV="1">
            <a:off x="608333" y="211319"/>
            <a:ext cx="10875781" cy="63282"/>
          </a:xfrm>
          <a:prstGeom prst="curvedConnector3">
            <a:avLst>
              <a:gd name="adj1" fmla="val 50000"/>
            </a:avLst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连接符: 曲线 33">
            <a:extLst>
              <a:ext uri="{FF2B5EF4-FFF2-40B4-BE49-F238E27FC236}">
                <a16:creationId xmlns:a16="http://schemas.microsoft.com/office/drawing/2014/main" id="{936EFA8C-4215-9D9F-2A1D-06FE4AA0C2A6}"/>
              </a:ext>
            </a:extLst>
          </p:cNvPr>
          <p:cNvCxnSpPr>
            <a:stCxn id="13" idx="4"/>
          </p:cNvCxnSpPr>
          <p:nvPr/>
        </p:nvCxnSpPr>
        <p:spPr>
          <a:xfrm rot="5400000">
            <a:off x="9256838" y="3146481"/>
            <a:ext cx="5162438" cy="12700"/>
          </a:xfrm>
          <a:prstGeom prst="curvedConnector3">
            <a:avLst/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连接符: 曲线 35">
            <a:extLst>
              <a:ext uri="{FF2B5EF4-FFF2-40B4-BE49-F238E27FC236}">
                <a16:creationId xmlns:a16="http://schemas.microsoft.com/office/drawing/2014/main" id="{3C1FBF53-B8C9-6162-ACCE-AD380DE5085B}"/>
              </a:ext>
            </a:extLst>
          </p:cNvPr>
          <p:cNvCxnSpPr>
            <a:stCxn id="17" idx="4"/>
          </p:cNvCxnSpPr>
          <p:nvPr/>
        </p:nvCxnSpPr>
        <p:spPr>
          <a:xfrm rot="5400000">
            <a:off x="-2524850" y="3407784"/>
            <a:ext cx="5358760" cy="1"/>
          </a:xfrm>
          <a:prstGeom prst="curvedConnector3">
            <a:avLst>
              <a:gd name="adj1" fmla="val 51422"/>
            </a:avLst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连接符: 曲线 39">
            <a:extLst>
              <a:ext uri="{FF2B5EF4-FFF2-40B4-BE49-F238E27FC236}">
                <a16:creationId xmlns:a16="http://schemas.microsoft.com/office/drawing/2014/main" id="{920E5088-BDC0-C1AB-E4A9-685BC61AB02A}"/>
              </a:ext>
            </a:extLst>
          </p:cNvPr>
          <p:cNvCxnSpPr>
            <a:stCxn id="23" idx="6"/>
          </p:cNvCxnSpPr>
          <p:nvPr/>
        </p:nvCxnSpPr>
        <p:spPr>
          <a:xfrm>
            <a:off x="793795" y="6540968"/>
            <a:ext cx="9861505" cy="101132"/>
          </a:xfrm>
          <a:prstGeom prst="curvedConnector3">
            <a:avLst/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图片 41">
            <a:extLst>
              <a:ext uri="{FF2B5EF4-FFF2-40B4-BE49-F238E27FC236}">
                <a16:creationId xmlns:a16="http://schemas.microsoft.com/office/drawing/2014/main" id="{B4784EF5-3513-E81F-B6E3-BBC79B29616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0766" y="-136773"/>
            <a:ext cx="907608" cy="907608"/>
          </a:xfrm>
          <a:prstGeom prst="rect">
            <a:avLst/>
          </a:prstGeom>
        </p:spPr>
      </p:pic>
      <p:sp>
        <p:nvSpPr>
          <p:cNvPr id="3" name="PA-圆角矩形 40">
            <a:extLst>
              <a:ext uri="{FF2B5EF4-FFF2-40B4-BE49-F238E27FC236}">
                <a16:creationId xmlns:a16="http://schemas.microsoft.com/office/drawing/2014/main" id="{4A2794D2-A3A4-E150-608A-B567F27D98B7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600112" y="450595"/>
            <a:ext cx="300510" cy="568357"/>
          </a:xfrm>
          <a:prstGeom prst="roundRect">
            <a:avLst/>
          </a:prstGeom>
          <a:solidFill>
            <a:srgbClr val="9BEFDB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0624" tIns="55312" rIns="110624" bIns="55312" rtlCol="0" anchor="ctr"/>
          <a:lstStyle/>
          <a:p>
            <a:pPr algn="ctr" defTabSz="914297"/>
            <a:endParaRPr lang="id-ID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5E1A270F-84B5-99CE-B6FA-91FC3A4518C1}"/>
              </a:ext>
            </a:extLst>
          </p:cNvPr>
          <p:cNvSpPr/>
          <p:nvPr/>
        </p:nvSpPr>
        <p:spPr>
          <a:xfrm>
            <a:off x="2930171" y="1307217"/>
            <a:ext cx="7081948" cy="3025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0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B6C2F8E-500A-CFBF-38A4-10405ABB28EC}"/>
              </a:ext>
            </a:extLst>
          </p:cNvPr>
          <p:cNvSpPr txBox="1"/>
          <p:nvPr/>
        </p:nvSpPr>
        <p:spPr>
          <a:xfrm>
            <a:off x="4761457" y="1271239"/>
            <a:ext cx="34320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en-US" altLang="zh-CN" b="1" dirty="0"/>
              <a:t>Causal Disentanglement</a:t>
            </a:r>
            <a:endParaRPr lang="zh-CN" altLang="en-US" b="1" dirty="0"/>
          </a:p>
        </p:txBody>
      </p:sp>
      <p:pic>
        <p:nvPicPr>
          <p:cNvPr id="158" name="图片 157">
            <a:extLst>
              <a:ext uri="{FF2B5EF4-FFF2-40B4-BE49-F238E27FC236}">
                <a16:creationId xmlns:a16="http://schemas.microsoft.com/office/drawing/2014/main" id="{113424AB-DE67-E0C7-3664-52814900F9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04771" y="1629872"/>
            <a:ext cx="7145448" cy="4128641"/>
          </a:xfrm>
          <a:prstGeom prst="rect">
            <a:avLst/>
          </a:prstGeom>
        </p:spPr>
      </p:pic>
      <p:sp>
        <p:nvSpPr>
          <p:cNvPr id="159" name="文本框 158">
            <a:extLst>
              <a:ext uri="{FF2B5EF4-FFF2-40B4-BE49-F238E27FC236}">
                <a16:creationId xmlns:a16="http://schemas.microsoft.com/office/drawing/2014/main" id="{63163E20-8545-BF18-05E0-1667F2616D2A}"/>
              </a:ext>
            </a:extLst>
          </p:cNvPr>
          <p:cNvSpPr txBox="1"/>
          <p:nvPr/>
        </p:nvSpPr>
        <p:spPr>
          <a:xfrm>
            <a:off x="3271001" y="6111184"/>
            <a:ext cx="6120471" cy="33855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1: </a:t>
            </a:r>
            <a:r>
              <a:rPr lang="en-US" altLang="zh-CN" sz="1600" dirty="0">
                <a:latin typeface="Times New Roman" panose="02020603050405020304" pitchFamily="18" charset="0"/>
              </a:rPr>
              <a:t>Overview of G-</a:t>
            </a:r>
            <a:r>
              <a:rPr lang="en-US" altLang="zh-CN" sz="1600" dirty="0" err="1">
                <a:latin typeface="Times New Roman" panose="02020603050405020304" pitchFamily="18" charset="0"/>
              </a:rPr>
              <a:t>PsychSW</a:t>
            </a:r>
            <a:r>
              <a:rPr lang="en-US" altLang="zh-CN" sz="1600" dirty="0">
                <a:latin typeface="Times New Roman" panose="02020603050405020304" pitchFamily="18" charset="0"/>
              </a:rPr>
              <a:t>.</a:t>
            </a:r>
            <a:endParaRPr lang="zh-CN" altLang="en-US" sz="1600" dirty="0">
              <a:latin typeface="Times New Roman" panose="02020603050405020304" pitchFamily="18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7F1AA1BC-84C1-D428-43F0-611E20DA235A}"/>
              </a:ext>
            </a:extLst>
          </p:cNvPr>
          <p:cNvSpPr/>
          <p:nvPr/>
        </p:nvSpPr>
        <p:spPr>
          <a:xfrm>
            <a:off x="7130350" y="1813724"/>
            <a:ext cx="1211218" cy="987060"/>
          </a:xfrm>
          <a:prstGeom prst="rect">
            <a:avLst/>
          </a:prstGeom>
          <a:noFill/>
          <a:ln w="444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12DE455-1387-BFE9-A106-55DDB08E5197}"/>
              </a:ext>
            </a:extLst>
          </p:cNvPr>
          <p:cNvSpPr/>
          <p:nvPr/>
        </p:nvSpPr>
        <p:spPr>
          <a:xfrm>
            <a:off x="7131605" y="3429000"/>
            <a:ext cx="1211218" cy="987060"/>
          </a:xfrm>
          <a:prstGeom prst="rect">
            <a:avLst/>
          </a:prstGeom>
          <a:noFill/>
          <a:ln w="444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ACD8623-172F-184F-9C7A-F221FD5B3E66}"/>
              </a:ext>
            </a:extLst>
          </p:cNvPr>
          <p:cNvSpPr txBox="1"/>
          <p:nvPr/>
        </p:nvSpPr>
        <p:spPr>
          <a:xfrm>
            <a:off x="902601" y="508838"/>
            <a:ext cx="3199499" cy="53553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indent="0" defTabSz="684213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b="1" baseline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5127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</a:lvl2pPr>
            <a:lvl3pPr marL="8556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/>
            </a:lvl3pPr>
            <a:lvl4pPr marL="11985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/>
            </a:lvl4pPr>
            <a:lvl5pPr marL="15414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/>
            </a:lvl5pPr>
            <a:lvl6pPr marL="1885699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553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407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261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en-US" altLang="zh-CN" dirty="0"/>
              <a:t>Methodology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02317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E30889-2EA7-7333-7F68-267A96D941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椭圆 11">
            <a:extLst>
              <a:ext uri="{FF2B5EF4-FFF2-40B4-BE49-F238E27FC236}">
                <a16:creationId xmlns:a16="http://schemas.microsoft.com/office/drawing/2014/main" id="{E1B70719-3211-06BB-E74D-3EE4D509E21C}"/>
              </a:ext>
            </a:extLst>
          </p:cNvPr>
          <p:cNvSpPr/>
          <p:nvPr/>
        </p:nvSpPr>
        <p:spPr>
          <a:xfrm rot="19503637">
            <a:off x="10655394" y="5673942"/>
            <a:ext cx="1650911" cy="1650911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C2267EA1-AA14-9CE5-910C-BD11F264B986}"/>
              </a:ext>
            </a:extLst>
          </p:cNvPr>
          <p:cNvSpPr/>
          <p:nvPr/>
        </p:nvSpPr>
        <p:spPr>
          <a:xfrm>
            <a:off x="11484114" y="-142624"/>
            <a:ext cx="707886" cy="707886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D886F9F4-23B8-843D-824F-4D1F4A73A3C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23" t="20937" r="37682" b="22447"/>
          <a:stretch/>
        </p:blipFill>
        <p:spPr>
          <a:xfrm>
            <a:off x="11639394" y="-62864"/>
            <a:ext cx="466767" cy="548366"/>
          </a:xfrm>
          <a:prstGeom prst="rect">
            <a:avLst/>
          </a:prstGeom>
        </p:spPr>
      </p:pic>
      <p:sp>
        <p:nvSpPr>
          <p:cNvPr id="17" name="椭圆 16">
            <a:extLst>
              <a:ext uri="{FF2B5EF4-FFF2-40B4-BE49-F238E27FC236}">
                <a16:creationId xmlns:a16="http://schemas.microsoft.com/office/drawing/2014/main" id="{B9FFF276-970B-ADBC-ADD3-DC96753FC77F}"/>
              </a:ext>
            </a:extLst>
          </p:cNvPr>
          <p:cNvSpPr/>
          <p:nvPr/>
        </p:nvSpPr>
        <p:spPr>
          <a:xfrm>
            <a:off x="-299274" y="-179203"/>
            <a:ext cx="907607" cy="907607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92106D1B-631B-4474-7765-86306A7964B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5" t="45352" r="40328" b="18341"/>
          <a:stretch/>
        </p:blipFill>
        <p:spPr>
          <a:xfrm>
            <a:off x="10761001" y="6087164"/>
            <a:ext cx="1430999" cy="1037536"/>
          </a:xfrm>
          <a:prstGeom prst="rect">
            <a:avLst/>
          </a:prstGeom>
        </p:spPr>
      </p:pic>
      <p:sp>
        <p:nvSpPr>
          <p:cNvPr id="23" name="椭圆 22">
            <a:extLst>
              <a:ext uri="{FF2B5EF4-FFF2-40B4-BE49-F238E27FC236}">
                <a16:creationId xmlns:a16="http://schemas.microsoft.com/office/drawing/2014/main" id="{73F81F12-7E1F-0C22-F72E-084E8183492B}"/>
              </a:ext>
            </a:extLst>
          </p:cNvPr>
          <p:cNvSpPr/>
          <p:nvPr/>
        </p:nvSpPr>
        <p:spPr>
          <a:xfrm>
            <a:off x="-113812" y="6087164"/>
            <a:ext cx="907607" cy="907607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D8AF8889-27A7-93E3-6C69-93A70A9AE32A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7207"/>
            <a:ext cx="700793" cy="700793"/>
          </a:xfrm>
          <a:prstGeom prst="rect">
            <a:avLst/>
          </a:prstGeom>
        </p:spPr>
      </p:pic>
      <p:cxnSp>
        <p:nvCxnSpPr>
          <p:cNvPr id="26" name="连接符: 曲线 25">
            <a:extLst>
              <a:ext uri="{FF2B5EF4-FFF2-40B4-BE49-F238E27FC236}">
                <a16:creationId xmlns:a16="http://schemas.microsoft.com/office/drawing/2014/main" id="{E32307FA-47C6-6BB9-1F74-8FDC0092C7CB}"/>
              </a:ext>
            </a:extLst>
          </p:cNvPr>
          <p:cNvCxnSpPr>
            <a:cxnSpLocks/>
            <a:stCxn id="17" idx="6"/>
            <a:endCxn id="13" idx="2"/>
          </p:cNvCxnSpPr>
          <p:nvPr/>
        </p:nvCxnSpPr>
        <p:spPr>
          <a:xfrm flipV="1">
            <a:off x="608333" y="211319"/>
            <a:ext cx="10875781" cy="63282"/>
          </a:xfrm>
          <a:prstGeom prst="curvedConnector3">
            <a:avLst>
              <a:gd name="adj1" fmla="val 50000"/>
            </a:avLst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连接符: 曲线 33">
            <a:extLst>
              <a:ext uri="{FF2B5EF4-FFF2-40B4-BE49-F238E27FC236}">
                <a16:creationId xmlns:a16="http://schemas.microsoft.com/office/drawing/2014/main" id="{E4909A05-415B-9A0C-C664-146A2738216D}"/>
              </a:ext>
            </a:extLst>
          </p:cNvPr>
          <p:cNvCxnSpPr>
            <a:stCxn id="13" idx="4"/>
          </p:cNvCxnSpPr>
          <p:nvPr/>
        </p:nvCxnSpPr>
        <p:spPr>
          <a:xfrm rot="5400000">
            <a:off x="9256838" y="3146481"/>
            <a:ext cx="5162438" cy="12700"/>
          </a:xfrm>
          <a:prstGeom prst="curvedConnector3">
            <a:avLst/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连接符: 曲线 35">
            <a:extLst>
              <a:ext uri="{FF2B5EF4-FFF2-40B4-BE49-F238E27FC236}">
                <a16:creationId xmlns:a16="http://schemas.microsoft.com/office/drawing/2014/main" id="{440F6473-2C3F-4027-3FEE-42BE44788650}"/>
              </a:ext>
            </a:extLst>
          </p:cNvPr>
          <p:cNvCxnSpPr>
            <a:stCxn id="17" idx="4"/>
          </p:cNvCxnSpPr>
          <p:nvPr/>
        </p:nvCxnSpPr>
        <p:spPr>
          <a:xfrm rot="5400000">
            <a:off x="-2524850" y="3407784"/>
            <a:ext cx="5358760" cy="1"/>
          </a:xfrm>
          <a:prstGeom prst="curvedConnector3">
            <a:avLst>
              <a:gd name="adj1" fmla="val 51422"/>
            </a:avLst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连接符: 曲线 39">
            <a:extLst>
              <a:ext uri="{FF2B5EF4-FFF2-40B4-BE49-F238E27FC236}">
                <a16:creationId xmlns:a16="http://schemas.microsoft.com/office/drawing/2014/main" id="{34285D63-F221-C685-1775-07902D566564}"/>
              </a:ext>
            </a:extLst>
          </p:cNvPr>
          <p:cNvCxnSpPr>
            <a:stCxn id="23" idx="6"/>
          </p:cNvCxnSpPr>
          <p:nvPr/>
        </p:nvCxnSpPr>
        <p:spPr>
          <a:xfrm>
            <a:off x="793795" y="6540968"/>
            <a:ext cx="9861505" cy="101132"/>
          </a:xfrm>
          <a:prstGeom prst="curvedConnector3">
            <a:avLst/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图片 41">
            <a:extLst>
              <a:ext uri="{FF2B5EF4-FFF2-40B4-BE49-F238E27FC236}">
                <a16:creationId xmlns:a16="http://schemas.microsoft.com/office/drawing/2014/main" id="{778E77E6-0663-84D3-2F39-D0AD89F5C0B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0766" y="-136773"/>
            <a:ext cx="907608" cy="907608"/>
          </a:xfrm>
          <a:prstGeom prst="rect">
            <a:avLst/>
          </a:prstGeom>
        </p:spPr>
      </p:pic>
      <p:sp>
        <p:nvSpPr>
          <p:cNvPr id="3" name="PA-圆角矩形 40">
            <a:extLst>
              <a:ext uri="{FF2B5EF4-FFF2-40B4-BE49-F238E27FC236}">
                <a16:creationId xmlns:a16="http://schemas.microsoft.com/office/drawing/2014/main" id="{B9A61F92-CB54-B4D2-FA84-2699A5A6AA19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600112" y="450595"/>
            <a:ext cx="300510" cy="568357"/>
          </a:xfrm>
          <a:prstGeom prst="roundRect">
            <a:avLst/>
          </a:prstGeom>
          <a:solidFill>
            <a:srgbClr val="9BEFDB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0624" tIns="55312" rIns="110624" bIns="55312" rtlCol="0" anchor="ctr"/>
          <a:lstStyle/>
          <a:p>
            <a:pPr algn="ctr" defTabSz="914297"/>
            <a:endParaRPr lang="id-ID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59C328D-8D89-7511-C528-149BD330C44B}"/>
              </a:ext>
            </a:extLst>
          </p:cNvPr>
          <p:cNvSpPr/>
          <p:nvPr/>
        </p:nvSpPr>
        <p:spPr>
          <a:xfrm>
            <a:off x="2930171" y="1307217"/>
            <a:ext cx="7081948" cy="3025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0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26B81C10-9B54-638C-14CC-1FA2C1341BEB}"/>
              </a:ext>
            </a:extLst>
          </p:cNvPr>
          <p:cNvSpPr txBox="1"/>
          <p:nvPr/>
        </p:nvSpPr>
        <p:spPr>
          <a:xfrm>
            <a:off x="4761457" y="1271239"/>
            <a:ext cx="34320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en-US" altLang="zh-CN" b="1" dirty="0"/>
              <a:t>Causal Disentanglement</a:t>
            </a:r>
            <a:endParaRPr lang="zh-CN" altLang="en-US" b="1" dirty="0"/>
          </a:p>
        </p:txBody>
      </p:sp>
      <p:pic>
        <p:nvPicPr>
          <p:cNvPr id="158" name="图片 157">
            <a:extLst>
              <a:ext uri="{FF2B5EF4-FFF2-40B4-BE49-F238E27FC236}">
                <a16:creationId xmlns:a16="http://schemas.microsoft.com/office/drawing/2014/main" id="{3ED98E98-1274-1D84-B781-DF7882297C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04771" y="1629872"/>
            <a:ext cx="7145448" cy="4128641"/>
          </a:xfrm>
          <a:prstGeom prst="rect">
            <a:avLst/>
          </a:prstGeom>
        </p:spPr>
      </p:pic>
      <p:sp>
        <p:nvSpPr>
          <p:cNvPr id="159" name="文本框 158">
            <a:extLst>
              <a:ext uri="{FF2B5EF4-FFF2-40B4-BE49-F238E27FC236}">
                <a16:creationId xmlns:a16="http://schemas.microsoft.com/office/drawing/2014/main" id="{070D4372-31F2-2BD7-168F-A54A5D27EA61}"/>
              </a:ext>
            </a:extLst>
          </p:cNvPr>
          <p:cNvSpPr txBox="1"/>
          <p:nvPr/>
        </p:nvSpPr>
        <p:spPr>
          <a:xfrm>
            <a:off x="3271001" y="6111184"/>
            <a:ext cx="6120471" cy="33855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1: </a:t>
            </a:r>
            <a:r>
              <a:rPr lang="en-US" altLang="zh-CN" sz="1600" dirty="0">
                <a:latin typeface="Times New Roman" panose="02020603050405020304" pitchFamily="18" charset="0"/>
              </a:rPr>
              <a:t>Overview of G-</a:t>
            </a:r>
            <a:r>
              <a:rPr lang="en-US" altLang="zh-CN" sz="1600" dirty="0" err="1">
                <a:latin typeface="Times New Roman" panose="02020603050405020304" pitchFamily="18" charset="0"/>
              </a:rPr>
              <a:t>PsychSW</a:t>
            </a:r>
            <a:r>
              <a:rPr lang="en-US" altLang="zh-CN" sz="1600" dirty="0">
                <a:latin typeface="Times New Roman" panose="02020603050405020304" pitchFamily="18" charset="0"/>
              </a:rPr>
              <a:t>.</a:t>
            </a:r>
            <a:endParaRPr lang="zh-CN" altLang="en-US" sz="1600" dirty="0">
              <a:latin typeface="Times New Roman" panose="02020603050405020304" pitchFamily="18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6F8ED2AB-BBF8-F58C-65A7-0CD0FB7227AF}"/>
              </a:ext>
            </a:extLst>
          </p:cNvPr>
          <p:cNvSpPr/>
          <p:nvPr/>
        </p:nvSpPr>
        <p:spPr>
          <a:xfrm>
            <a:off x="8500188" y="1782147"/>
            <a:ext cx="1337354" cy="1101011"/>
          </a:xfrm>
          <a:prstGeom prst="rect">
            <a:avLst/>
          </a:prstGeom>
          <a:noFill/>
          <a:ln w="444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3B78DF64-6270-40C2-0424-3F6C48DAAC4F}"/>
              </a:ext>
            </a:extLst>
          </p:cNvPr>
          <p:cNvSpPr txBox="1"/>
          <p:nvPr/>
        </p:nvSpPr>
        <p:spPr>
          <a:xfrm>
            <a:off x="902601" y="508838"/>
            <a:ext cx="3199499" cy="53553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indent="0" defTabSz="684213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b="1" baseline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5127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</a:lvl2pPr>
            <a:lvl3pPr marL="8556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/>
            </a:lvl3pPr>
            <a:lvl4pPr marL="11985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/>
            </a:lvl4pPr>
            <a:lvl5pPr marL="15414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/>
            </a:lvl5pPr>
            <a:lvl6pPr marL="1885699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553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407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261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en-US" altLang="zh-CN" dirty="0"/>
              <a:t>Methodology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488032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667299-4E0A-EB13-C8A0-D6247A6526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椭圆 11">
            <a:extLst>
              <a:ext uri="{FF2B5EF4-FFF2-40B4-BE49-F238E27FC236}">
                <a16:creationId xmlns:a16="http://schemas.microsoft.com/office/drawing/2014/main" id="{024119B0-6EC0-ACC1-0CD0-5C2C5D7B4019}"/>
              </a:ext>
            </a:extLst>
          </p:cNvPr>
          <p:cNvSpPr/>
          <p:nvPr/>
        </p:nvSpPr>
        <p:spPr>
          <a:xfrm rot="19503637">
            <a:off x="10655394" y="5673942"/>
            <a:ext cx="1650911" cy="1650911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C93E4CB1-3132-EC11-F392-B1D35EA7EDE6}"/>
              </a:ext>
            </a:extLst>
          </p:cNvPr>
          <p:cNvSpPr/>
          <p:nvPr/>
        </p:nvSpPr>
        <p:spPr>
          <a:xfrm>
            <a:off x="11484114" y="-142624"/>
            <a:ext cx="707886" cy="707886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CE405195-5738-F8D2-7670-142E4B5A8C5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23" t="20937" r="37682" b="22447"/>
          <a:stretch/>
        </p:blipFill>
        <p:spPr>
          <a:xfrm>
            <a:off x="11639394" y="-62864"/>
            <a:ext cx="466767" cy="548366"/>
          </a:xfrm>
          <a:prstGeom prst="rect">
            <a:avLst/>
          </a:prstGeom>
        </p:spPr>
      </p:pic>
      <p:sp>
        <p:nvSpPr>
          <p:cNvPr id="17" name="椭圆 16">
            <a:extLst>
              <a:ext uri="{FF2B5EF4-FFF2-40B4-BE49-F238E27FC236}">
                <a16:creationId xmlns:a16="http://schemas.microsoft.com/office/drawing/2014/main" id="{ABF8A225-8B0F-84D1-DBFF-3E602808A720}"/>
              </a:ext>
            </a:extLst>
          </p:cNvPr>
          <p:cNvSpPr/>
          <p:nvPr/>
        </p:nvSpPr>
        <p:spPr>
          <a:xfrm>
            <a:off x="-299274" y="-179203"/>
            <a:ext cx="907607" cy="907607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74D4AFFD-EACB-ADE6-0917-AF4B96783AD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5" t="45352" r="40328" b="18341"/>
          <a:stretch/>
        </p:blipFill>
        <p:spPr>
          <a:xfrm>
            <a:off x="10761001" y="6087164"/>
            <a:ext cx="1430999" cy="1037536"/>
          </a:xfrm>
          <a:prstGeom prst="rect">
            <a:avLst/>
          </a:prstGeom>
        </p:spPr>
      </p:pic>
      <p:sp>
        <p:nvSpPr>
          <p:cNvPr id="23" name="椭圆 22">
            <a:extLst>
              <a:ext uri="{FF2B5EF4-FFF2-40B4-BE49-F238E27FC236}">
                <a16:creationId xmlns:a16="http://schemas.microsoft.com/office/drawing/2014/main" id="{875571FC-D36F-A586-6B04-A96E44F6A5C9}"/>
              </a:ext>
            </a:extLst>
          </p:cNvPr>
          <p:cNvSpPr/>
          <p:nvPr/>
        </p:nvSpPr>
        <p:spPr>
          <a:xfrm>
            <a:off x="-113812" y="6087164"/>
            <a:ext cx="907607" cy="907607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F31B682D-E075-D3EC-FB58-F4CA27B555BA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7207"/>
            <a:ext cx="700793" cy="700793"/>
          </a:xfrm>
          <a:prstGeom prst="rect">
            <a:avLst/>
          </a:prstGeom>
        </p:spPr>
      </p:pic>
      <p:cxnSp>
        <p:nvCxnSpPr>
          <p:cNvPr id="26" name="连接符: 曲线 25">
            <a:extLst>
              <a:ext uri="{FF2B5EF4-FFF2-40B4-BE49-F238E27FC236}">
                <a16:creationId xmlns:a16="http://schemas.microsoft.com/office/drawing/2014/main" id="{828DCC46-76A6-D31A-9C89-D2FE8AC4043B}"/>
              </a:ext>
            </a:extLst>
          </p:cNvPr>
          <p:cNvCxnSpPr>
            <a:cxnSpLocks/>
            <a:stCxn id="17" idx="6"/>
            <a:endCxn id="13" idx="2"/>
          </p:cNvCxnSpPr>
          <p:nvPr/>
        </p:nvCxnSpPr>
        <p:spPr>
          <a:xfrm flipV="1">
            <a:off x="608333" y="211319"/>
            <a:ext cx="10875781" cy="63282"/>
          </a:xfrm>
          <a:prstGeom prst="curvedConnector3">
            <a:avLst>
              <a:gd name="adj1" fmla="val 50000"/>
            </a:avLst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连接符: 曲线 33">
            <a:extLst>
              <a:ext uri="{FF2B5EF4-FFF2-40B4-BE49-F238E27FC236}">
                <a16:creationId xmlns:a16="http://schemas.microsoft.com/office/drawing/2014/main" id="{BFC84750-61D0-8964-1835-AB68B40BFEF5}"/>
              </a:ext>
            </a:extLst>
          </p:cNvPr>
          <p:cNvCxnSpPr>
            <a:stCxn id="13" idx="4"/>
          </p:cNvCxnSpPr>
          <p:nvPr/>
        </p:nvCxnSpPr>
        <p:spPr>
          <a:xfrm rot="5400000">
            <a:off x="9256838" y="3146481"/>
            <a:ext cx="5162438" cy="12700"/>
          </a:xfrm>
          <a:prstGeom prst="curvedConnector3">
            <a:avLst/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连接符: 曲线 35">
            <a:extLst>
              <a:ext uri="{FF2B5EF4-FFF2-40B4-BE49-F238E27FC236}">
                <a16:creationId xmlns:a16="http://schemas.microsoft.com/office/drawing/2014/main" id="{29FB42CD-DF62-083E-F441-457D8A563873}"/>
              </a:ext>
            </a:extLst>
          </p:cNvPr>
          <p:cNvCxnSpPr>
            <a:stCxn id="17" idx="4"/>
          </p:cNvCxnSpPr>
          <p:nvPr/>
        </p:nvCxnSpPr>
        <p:spPr>
          <a:xfrm rot="5400000">
            <a:off x="-2524850" y="3407784"/>
            <a:ext cx="5358760" cy="1"/>
          </a:xfrm>
          <a:prstGeom prst="curvedConnector3">
            <a:avLst>
              <a:gd name="adj1" fmla="val 51422"/>
            </a:avLst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连接符: 曲线 39">
            <a:extLst>
              <a:ext uri="{FF2B5EF4-FFF2-40B4-BE49-F238E27FC236}">
                <a16:creationId xmlns:a16="http://schemas.microsoft.com/office/drawing/2014/main" id="{CBBEA0E2-386B-4779-7F03-1452E6CB33B9}"/>
              </a:ext>
            </a:extLst>
          </p:cNvPr>
          <p:cNvCxnSpPr>
            <a:stCxn id="23" idx="6"/>
          </p:cNvCxnSpPr>
          <p:nvPr/>
        </p:nvCxnSpPr>
        <p:spPr>
          <a:xfrm>
            <a:off x="793795" y="6540968"/>
            <a:ext cx="9861505" cy="101132"/>
          </a:xfrm>
          <a:prstGeom prst="curvedConnector3">
            <a:avLst/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图片 41">
            <a:extLst>
              <a:ext uri="{FF2B5EF4-FFF2-40B4-BE49-F238E27FC236}">
                <a16:creationId xmlns:a16="http://schemas.microsoft.com/office/drawing/2014/main" id="{7640B502-9222-84C3-5F5F-EC2BDB41C7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0766" y="-136773"/>
            <a:ext cx="907608" cy="907608"/>
          </a:xfrm>
          <a:prstGeom prst="rect">
            <a:avLst/>
          </a:prstGeom>
        </p:spPr>
      </p:pic>
      <p:sp>
        <p:nvSpPr>
          <p:cNvPr id="3" name="PA-圆角矩形 40">
            <a:extLst>
              <a:ext uri="{FF2B5EF4-FFF2-40B4-BE49-F238E27FC236}">
                <a16:creationId xmlns:a16="http://schemas.microsoft.com/office/drawing/2014/main" id="{8E24425F-BE3B-E4D0-8568-543CD9E1D3BB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600112" y="450595"/>
            <a:ext cx="300510" cy="568357"/>
          </a:xfrm>
          <a:prstGeom prst="roundRect">
            <a:avLst/>
          </a:prstGeom>
          <a:solidFill>
            <a:srgbClr val="9BEFDB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0624" tIns="55312" rIns="110624" bIns="55312" rtlCol="0" anchor="ctr"/>
          <a:lstStyle/>
          <a:p>
            <a:pPr algn="ctr" defTabSz="914297"/>
            <a:endParaRPr lang="id-ID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18820642-5B00-C0B8-DB02-7EE2AB69B678}"/>
              </a:ext>
            </a:extLst>
          </p:cNvPr>
          <p:cNvSpPr/>
          <p:nvPr/>
        </p:nvSpPr>
        <p:spPr>
          <a:xfrm>
            <a:off x="539826" y="1332936"/>
            <a:ext cx="5074588" cy="33045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0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DF1DC11-5D01-DDFA-B154-1707EF89B97B}"/>
              </a:ext>
            </a:extLst>
          </p:cNvPr>
          <p:cNvSpPr txBox="1"/>
          <p:nvPr/>
        </p:nvSpPr>
        <p:spPr>
          <a:xfrm>
            <a:off x="1121245" y="1323510"/>
            <a:ext cx="34320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en-US" altLang="zh-CN" b="1" dirty="0"/>
              <a:t>Causal Disentanglement</a:t>
            </a:r>
            <a:endParaRPr lang="zh-CN" altLang="en-US" b="1" dirty="0"/>
          </a:p>
        </p:txBody>
      </p:sp>
      <p:sp>
        <p:nvSpPr>
          <p:cNvPr id="159" name="文本框 158">
            <a:extLst>
              <a:ext uri="{FF2B5EF4-FFF2-40B4-BE49-F238E27FC236}">
                <a16:creationId xmlns:a16="http://schemas.microsoft.com/office/drawing/2014/main" id="{63210C4F-ED65-B3D5-A8A1-6A2440C98220}"/>
              </a:ext>
            </a:extLst>
          </p:cNvPr>
          <p:cNvSpPr txBox="1"/>
          <p:nvPr/>
        </p:nvSpPr>
        <p:spPr>
          <a:xfrm>
            <a:off x="-74248" y="5071394"/>
            <a:ext cx="6120471" cy="33855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1: </a:t>
            </a:r>
            <a:r>
              <a:rPr lang="en-US" altLang="zh-CN" sz="1600" dirty="0">
                <a:latin typeface="Times New Roman" panose="02020603050405020304" pitchFamily="18" charset="0"/>
              </a:rPr>
              <a:t>Overview of G-</a:t>
            </a:r>
            <a:r>
              <a:rPr lang="en-US" altLang="zh-CN" sz="1600" dirty="0" err="1">
                <a:latin typeface="Times New Roman" panose="02020603050405020304" pitchFamily="18" charset="0"/>
              </a:rPr>
              <a:t>PsychSW</a:t>
            </a:r>
            <a:r>
              <a:rPr lang="en-US" altLang="zh-CN" sz="1600" dirty="0">
                <a:latin typeface="Times New Roman" panose="02020603050405020304" pitchFamily="18" charset="0"/>
              </a:rPr>
              <a:t>.</a:t>
            </a:r>
            <a:endParaRPr lang="zh-CN" altLang="en-US" sz="1600" dirty="0">
              <a:latin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66D052C9-2C8C-BEEA-D1E6-E503A0013133}"/>
              </a:ext>
            </a:extLst>
          </p:cNvPr>
          <p:cNvSpPr txBox="1"/>
          <p:nvPr/>
        </p:nvSpPr>
        <p:spPr>
          <a:xfrm>
            <a:off x="6030516" y="1323510"/>
            <a:ext cx="53223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overall objective combines all losses to learn disentangled and generalizable representations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FF77AF1B-5997-CFD2-4E64-8A220B010E03}"/>
                  </a:ext>
                </a:extLst>
              </p:cNvPr>
              <p:cNvSpPr txBox="1"/>
              <p:nvPr/>
            </p:nvSpPr>
            <p:spPr>
              <a:xfrm>
                <a:off x="6057240" y="2938236"/>
                <a:ext cx="3846936" cy="17804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zh-CN" altLang="en-US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zh-CN" altLang="en-US" i="1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zh-CN" altLang="en-US" i="1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zh-CN" altLang="en-US" i="1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hyperparameters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>
                            <a:latin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zh-CN" altLang="en-US">
                            <a:latin typeface="Cambria Math" panose="02040503050406030204" pitchFamily="18" charset="0"/>
                          </a:rPr>
                          <m:t>align</m:t>
                        </m:r>
                      </m:sub>
                    </m:sSub>
                    <m:r>
                      <a:rPr lang="zh-CN" alt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representation learning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>
                            <a:latin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zh-CN" altLang="en-US">
                            <a:latin typeface="Cambria Math" panose="02040503050406030204" pitchFamily="18" charset="0"/>
                          </a:rPr>
                          <m:t>diff</m:t>
                        </m:r>
                      </m:sub>
                    </m:sSub>
                  </m:oMath>
                </a14:m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: confounder mitigation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>
                            <a:latin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zh-CN" altLang="en-US">
                            <a:latin typeface="Cambria Math" panose="02040503050406030204" pitchFamily="18" charset="0"/>
                          </a:rPr>
                          <m:t>rec</m:t>
                        </m:r>
                      </m:sub>
                    </m:sSub>
                    <m:r>
                      <a:rPr lang="zh-CN" alt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collaborative reconstruction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>
                            <a:latin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zh-CN" altLang="en-US">
                            <a:latin typeface="Cambria Math" panose="02040503050406030204" pitchFamily="18" charset="0"/>
                          </a:rPr>
                          <m:t>rec</m:t>
                        </m:r>
                      </m:sub>
                    </m:sSub>
                    <m:r>
                      <a:rPr lang="zh-CN" alt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redundancy reduction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>
                            <a:latin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zh-CN" altLang="en-US">
                            <a:latin typeface="Cambria Math" panose="02040503050406030204" pitchFamily="18" charset="0"/>
                          </a:rPr>
                          <m:t>cl</m:t>
                        </m:r>
                      </m:sub>
                    </m:sSub>
                    <m:r>
                      <a:rPr lang="zh-CN" alt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classification</a:t>
                </a:r>
                <a:endParaRPr lang="zh-CN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FF77AF1B-5997-CFD2-4E64-8A220B010E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7240" y="2938236"/>
                <a:ext cx="3846936" cy="1780487"/>
              </a:xfrm>
              <a:prstGeom prst="rect">
                <a:avLst/>
              </a:prstGeom>
              <a:blipFill>
                <a:blip r:embed="rId8"/>
                <a:stretch>
                  <a:fillRect l="-1109" t="-2055" b="-44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294D4C00-EE75-0F61-388F-3A9769E4E47D}"/>
                  </a:ext>
                </a:extLst>
              </p:cNvPr>
              <p:cNvSpPr txBox="1"/>
              <p:nvPr/>
            </p:nvSpPr>
            <p:spPr>
              <a:xfrm>
                <a:off x="5295744" y="2225223"/>
                <a:ext cx="6343650" cy="3954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>
                              <a:latin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zh-CN" altLang="en-US" i="0">
                              <a:latin typeface="Cambria Math" panose="02040503050406030204" pitchFamily="18" charset="0"/>
                            </a:rPr>
                            <m:t>total</m:t>
                          </m:r>
                        </m:sub>
                      </m:sSub>
                      <m:r>
                        <a:rPr lang="zh-CN" altLang="en-US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𝛼</m:t>
                      </m:r>
                      <m:sSub>
                        <m:sSub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zh-CN" altLang="en-US" i="0">
                              <a:latin typeface="Cambria Math" panose="02040503050406030204" pitchFamily="18" charset="0"/>
                            </a:rPr>
                            <m:t>align</m:t>
                          </m:r>
                        </m:sub>
                      </m:sSub>
                      <m:r>
                        <a:rPr lang="zh-CN" altLang="en-US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𝛽</m:t>
                      </m:r>
                      <m:sSub>
                        <m:sSub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zh-CN" altLang="en-US" i="0">
                              <a:latin typeface="Cambria Math" panose="02040503050406030204" pitchFamily="18" charset="0"/>
                            </a:rPr>
                            <m:t>diff</m:t>
                          </m:r>
                        </m:sub>
                      </m:sSub>
                      <m:r>
                        <a:rPr lang="zh-CN" altLang="en-US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𝛾</m:t>
                      </m:r>
                      <m:sSub>
                        <m:sSub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zh-CN" altLang="en-US" i="0">
                              <a:latin typeface="Cambria Math" panose="02040503050406030204" pitchFamily="18" charset="0"/>
                            </a:rPr>
                            <m:t>rec</m:t>
                          </m:r>
                        </m:sub>
                      </m:sSub>
                      <m:r>
                        <a:rPr lang="zh-CN" altLang="en-US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𝛿</m:t>
                      </m:r>
                      <m:sSub>
                        <m:sSub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zh-CN" altLang="en-US" i="0">
                              <a:latin typeface="Cambria Math" panose="02040503050406030204" pitchFamily="18" charset="0"/>
                            </a:rPr>
                            <m:t>rr</m:t>
                          </m:r>
                        </m:sub>
                      </m:sSub>
                      <m:r>
                        <a:rPr lang="zh-CN" altLang="en-US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zh-CN" altLang="en-US" i="0">
                              <a:latin typeface="Cambria Math" panose="02040503050406030204" pitchFamily="18" charset="0"/>
                            </a:rPr>
                            <m:t>cl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294D4C00-EE75-0F61-388F-3A9769E4E4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5744" y="2225223"/>
                <a:ext cx="6343650" cy="395493"/>
              </a:xfrm>
              <a:prstGeom prst="rect">
                <a:avLst/>
              </a:prstGeom>
              <a:blipFill>
                <a:blip r:embed="rId9"/>
                <a:stretch>
                  <a:fillRect b="-92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图片 10">
            <a:extLst>
              <a:ext uri="{FF2B5EF4-FFF2-40B4-BE49-F238E27FC236}">
                <a16:creationId xmlns:a16="http://schemas.microsoft.com/office/drawing/2014/main" id="{62FEF430-DDB6-5BEC-0ACD-05953327501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9019" y="1751025"/>
            <a:ext cx="5136202" cy="2967698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8FE7CD7E-B1E5-8CBB-1F4C-ADDCD554D0B0}"/>
              </a:ext>
            </a:extLst>
          </p:cNvPr>
          <p:cNvSpPr txBox="1"/>
          <p:nvPr/>
        </p:nvSpPr>
        <p:spPr>
          <a:xfrm>
            <a:off x="5140464" y="2234523"/>
            <a:ext cx="6343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(3) 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7F12C45F-40A4-CAE4-8740-DC3E9862D40E}"/>
              </a:ext>
            </a:extLst>
          </p:cNvPr>
          <p:cNvSpPr txBox="1"/>
          <p:nvPr/>
        </p:nvSpPr>
        <p:spPr>
          <a:xfrm>
            <a:off x="902601" y="508838"/>
            <a:ext cx="3199499" cy="53553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indent="0" defTabSz="684213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b="1" baseline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5127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</a:lvl2pPr>
            <a:lvl3pPr marL="8556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/>
            </a:lvl3pPr>
            <a:lvl4pPr marL="11985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/>
            </a:lvl4pPr>
            <a:lvl5pPr marL="15414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/>
            </a:lvl5pPr>
            <a:lvl6pPr marL="1885699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553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407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261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en-US" altLang="zh-CN" dirty="0"/>
              <a:t>Methodology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64273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椭圆 11">
            <a:extLst>
              <a:ext uri="{FF2B5EF4-FFF2-40B4-BE49-F238E27FC236}">
                <a16:creationId xmlns:a16="http://schemas.microsoft.com/office/drawing/2014/main" id="{2ADCFE13-F733-BC95-215A-EE0AB3550E33}"/>
              </a:ext>
            </a:extLst>
          </p:cNvPr>
          <p:cNvSpPr/>
          <p:nvPr/>
        </p:nvSpPr>
        <p:spPr>
          <a:xfrm rot="19503637">
            <a:off x="10655394" y="5673942"/>
            <a:ext cx="1650911" cy="1650911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278B08E2-9CCF-45A5-AD68-C6A74F8433D8}"/>
              </a:ext>
            </a:extLst>
          </p:cNvPr>
          <p:cNvSpPr/>
          <p:nvPr/>
        </p:nvSpPr>
        <p:spPr>
          <a:xfrm>
            <a:off x="11484114" y="-142624"/>
            <a:ext cx="707886" cy="707886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8161B4A6-15D0-2736-50D7-22F7394D84A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23" t="20937" r="37682" b="22447"/>
          <a:stretch/>
        </p:blipFill>
        <p:spPr>
          <a:xfrm>
            <a:off x="11639394" y="-62864"/>
            <a:ext cx="466767" cy="548366"/>
          </a:xfrm>
          <a:prstGeom prst="rect">
            <a:avLst/>
          </a:prstGeom>
        </p:spPr>
      </p:pic>
      <p:sp>
        <p:nvSpPr>
          <p:cNvPr id="17" name="椭圆 16">
            <a:extLst>
              <a:ext uri="{FF2B5EF4-FFF2-40B4-BE49-F238E27FC236}">
                <a16:creationId xmlns:a16="http://schemas.microsoft.com/office/drawing/2014/main" id="{F95BD9A5-FF35-3663-3492-EB65E6415820}"/>
              </a:ext>
            </a:extLst>
          </p:cNvPr>
          <p:cNvSpPr/>
          <p:nvPr/>
        </p:nvSpPr>
        <p:spPr>
          <a:xfrm>
            <a:off x="-299274" y="-179203"/>
            <a:ext cx="907607" cy="907607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259226F5-44A3-5102-2DD5-B2798B3828B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5" t="45352" r="40328" b="18341"/>
          <a:stretch/>
        </p:blipFill>
        <p:spPr>
          <a:xfrm>
            <a:off x="10761001" y="6087164"/>
            <a:ext cx="1430999" cy="1037536"/>
          </a:xfrm>
          <a:prstGeom prst="rect">
            <a:avLst/>
          </a:prstGeom>
        </p:spPr>
      </p:pic>
      <p:sp>
        <p:nvSpPr>
          <p:cNvPr id="23" name="椭圆 22">
            <a:extLst>
              <a:ext uri="{FF2B5EF4-FFF2-40B4-BE49-F238E27FC236}">
                <a16:creationId xmlns:a16="http://schemas.microsoft.com/office/drawing/2014/main" id="{CAA475E0-8A00-6D7B-3E0C-840442C9971B}"/>
              </a:ext>
            </a:extLst>
          </p:cNvPr>
          <p:cNvSpPr/>
          <p:nvPr/>
        </p:nvSpPr>
        <p:spPr>
          <a:xfrm>
            <a:off x="-113812" y="6087164"/>
            <a:ext cx="907607" cy="907607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A06EF40C-4C21-7D9B-E346-D209C17CA2CA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7207"/>
            <a:ext cx="700793" cy="700793"/>
          </a:xfrm>
          <a:prstGeom prst="rect">
            <a:avLst/>
          </a:prstGeom>
        </p:spPr>
      </p:pic>
      <p:cxnSp>
        <p:nvCxnSpPr>
          <p:cNvPr id="26" name="连接符: 曲线 25">
            <a:extLst>
              <a:ext uri="{FF2B5EF4-FFF2-40B4-BE49-F238E27FC236}">
                <a16:creationId xmlns:a16="http://schemas.microsoft.com/office/drawing/2014/main" id="{A7E48C52-5B82-2824-B05A-27B7FAFD54B4}"/>
              </a:ext>
            </a:extLst>
          </p:cNvPr>
          <p:cNvCxnSpPr>
            <a:cxnSpLocks/>
            <a:stCxn id="17" idx="6"/>
            <a:endCxn id="13" idx="2"/>
          </p:cNvCxnSpPr>
          <p:nvPr/>
        </p:nvCxnSpPr>
        <p:spPr>
          <a:xfrm flipV="1">
            <a:off x="608333" y="211319"/>
            <a:ext cx="10875781" cy="63282"/>
          </a:xfrm>
          <a:prstGeom prst="curvedConnector3">
            <a:avLst>
              <a:gd name="adj1" fmla="val 50000"/>
            </a:avLst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连接符: 曲线 33">
            <a:extLst>
              <a:ext uri="{FF2B5EF4-FFF2-40B4-BE49-F238E27FC236}">
                <a16:creationId xmlns:a16="http://schemas.microsoft.com/office/drawing/2014/main" id="{64B0A0D0-2803-77E5-8BFC-344EFA094774}"/>
              </a:ext>
            </a:extLst>
          </p:cNvPr>
          <p:cNvCxnSpPr>
            <a:stCxn id="13" idx="4"/>
          </p:cNvCxnSpPr>
          <p:nvPr/>
        </p:nvCxnSpPr>
        <p:spPr>
          <a:xfrm rot="5400000">
            <a:off x="9256838" y="3146481"/>
            <a:ext cx="5162438" cy="12700"/>
          </a:xfrm>
          <a:prstGeom prst="curvedConnector3">
            <a:avLst/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连接符: 曲线 35">
            <a:extLst>
              <a:ext uri="{FF2B5EF4-FFF2-40B4-BE49-F238E27FC236}">
                <a16:creationId xmlns:a16="http://schemas.microsoft.com/office/drawing/2014/main" id="{C94DD13B-3F02-A1DE-6D94-C8D8C9DCD344}"/>
              </a:ext>
            </a:extLst>
          </p:cNvPr>
          <p:cNvCxnSpPr>
            <a:stCxn id="17" idx="4"/>
          </p:cNvCxnSpPr>
          <p:nvPr/>
        </p:nvCxnSpPr>
        <p:spPr>
          <a:xfrm rot="5400000">
            <a:off x="-2524850" y="3407784"/>
            <a:ext cx="5358760" cy="1"/>
          </a:xfrm>
          <a:prstGeom prst="curvedConnector3">
            <a:avLst>
              <a:gd name="adj1" fmla="val 51422"/>
            </a:avLst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连接符: 曲线 39">
            <a:extLst>
              <a:ext uri="{FF2B5EF4-FFF2-40B4-BE49-F238E27FC236}">
                <a16:creationId xmlns:a16="http://schemas.microsoft.com/office/drawing/2014/main" id="{6111F61A-2473-C021-E17D-273005B03FC7}"/>
              </a:ext>
            </a:extLst>
          </p:cNvPr>
          <p:cNvCxnSpPr>
            <a:stCxn id="23" idx="6"/>
          </p:cNvCxnSpPr>
          <p:nvPr/>
        </p:nvCxnSpPr>
        <p:spPr>
          <a:xfrm>
            <a:off x="793795" y="6540968"/>
            <a:ext cx="9861505" cy="101132"/>
          </a:xfrm>
          <a:prstGeom prst="curvedConnector3">
            <a:avLst/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图片 41">
            <a:extLst>
              <a:ext uri="{FF2B5EF4-FFF2-40B4-BE49-F238E27FC236}">
                <a16:creationId xmlns:a16="http://schemas.microsoft.com/office/drawing/2014/main" id="{28269530-84ED-4F31-0387-C247DB4BEC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0766" y="-136773"/>
            <a:ext cx="907608" cy="907608"/>
          </a:xfrm>
          <a:prstGeom prst="rect">
            <a:avLst/>
          </a:prstGeom>
        </p:spPr>
      </p:pic>
      <p:sp>
        <p:nvSpPr>
          <p:cNvPr id="3197" name="文本框 3196">
            <a:extLst>
              <a:ext uri="{FF2B5EF4-FFF2-40B4-BE49-F238E27FC236}">
                <a16:creationId xmlns:a16="http://schemas.microsoft.com/office/drawing/2014/main" id="{70357D91-6AD5-881E-6DC8-1ED4A5CC9AD2}"/>
              </a:ext>
            </a:extLst>
          </p:cNvPr>
          <p:cNvSpPr txBox="1"/>
          <p:nvPr/>
        </p:nvSpPr>
        <p:spPr>
          <a:xfrm>
            <a:off x="594988" y="4932262"/>
            <a:ext cx="6120471" cy="33855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en-US" altLang="zh-CN" sz="1600" b="1" dirty="0">
                <a:latin typeface="Times New Roman" panose="02020603050405020304" pitchFamily="18" charset="0"/>
              </a:rPr>
              <a:t>Fig 2: </a:t>
            </a:r>
            <a:r>
              <a:rPr lang="en-US" altLang="zh-CN" sz="1600" dirty="0">
                <a:latin typeface="Times New Roman" panose="02020603050405020304" pitchFamily="18" charset="0"/>
              </a:rPr>
              <a:t>The system prototype and experiment setup.</a:t>
            </a:r>
            <a:endParaRPr lang="zh-CN" altLang="en-US" sz="1600" dirty="0">
              <a:latin typeface="Times New Roman" panose="02020603050405020304" pitchFamily="18" charset="0"/>
            </a:endParaRPr>
          </a:p>
        </p:txBody>
      </p:sp>
      <p:sp>
        <p:nvSpPr>
          <p:cNvPr id="3198" name="文本框 3197">
            <a:extLst>
              <a:ext uri="{FF2B5EF4-FFF2-40B4-BE49-F238E27FC236}">
                <a16:creationId xmlns:a16="http://schemas.microsoft.com/office/drawing/2014/main" id="{B54CC2DC-83BA-E560-11BB-9A820BAAEE52}"/>
              </a:ext>
            </a:extLst>
          </p:cNvPr>
          <p:cNvSpPr txBox="1"/>
          <p:nvPr/>
        </p:nvSpPr>
        <p:spPr>
          <a:xfrm>
            <a:off x="7026212" y="1253226"/>
            <a:ext cx="4678718" cy="403187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n"/>
            </a:pPr>
            <a:r>
              <a:rPr lang="en-US" altLang="zh-CN" sz="1600" dirty="0">
                <a:latin typeface="Times New Roman" panose="02020603050405020304" pitchFamily="18" charset="0"/>
              </a:rPr>
              <a:t>Hardware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altLang="zh-CN" sz="1600" dirty="0">
                <a:latin typeface="Times New Roman" panose="02020603050405020304" pitchFamily="18" charset="0"/>
              </a:rPr>
              <a:t>Pulse sensor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altLang="zh-CN" sz="1600" dirty="0">
                <a:latin typeface="Times New Roman" panose="02020603050405020304" pitchFamily="18" charset="0"/>
              </a:rPr>
              <a:t>Max30102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altLang="zh-CN" sz="1600" dirty="0">
                <a:latin typeface="Times New Roman" panose="02020603050405020304" pitchFamily="18" charset="0"/>
              </a:rPr>
              <a:t>GSR sensor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altLang="zh-CN" sz="1600" dirty="0">
                <a:latin typeface="Times New Roman" panose="02020603050405020304" pitchFamily="18" charset="0"/>
              </a:rPr>
              <a:t>LMT70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altLang="zh-CN" sz="1600" dirty="0">
                <a:latin typeface="Times New Roman" panose="02020603050405020304" pitchFamily="18" charset="0"/>
              </a:rPr>
              <a:t>STM32 as the microcontroller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altLang="zh-CN" sz="1600" dirty="0">
                <a:latin typeface="Times New Roman" panose="02020603050405020304" pitchFamily="18" charset="0"/>
              </a:rPr>
              <a:t>RF-Star as Bluetooth module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altLang="zh-CN" sz="1600" dirty="0">
                <a:latin typeface="Times New Roman" panose="02020603050405020304" pitchFamily="18" charset="0"/>
              </a:rPr>
              <a:t>Size: 2 × 45 × 30 mm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altLang="zh-CN" sz="1600" dirty="0">
                <a:latin typeface="Times New Roman" panose="02020603050405020304" pitchFamily="18" charset="0"/>
              </a:rPr>
              <a:t>Weight: 111.8 g</a:t>
            </a:r>
          </a:p>
          <a:p>
            <a:pPr algn="just"/>
            <a:endParaRPr lang="en-US" altLang="zh-CN" sz="1600" dirty="0">
              <a:latin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n"/>
            </a:pPr>
            <a:r>
              <a:rPr lang="en-US" altLang="zh-CN" sz="1600" dirty="0">
                <a:latin typeface="Times New Roman" panose="02020603050405020304" pitchFamily="18" charset="0"/>
              </a:rPr>
              <a:t>Dataset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altLang="zh-CN" sz="1600" dirty="0">
                <a:latin typeface="Times New Roman" panose="02020603050405020304" pitchFamily="18" charset="0"/>
              </a:rPr>
              <a:t> 74 participants (40males, 34 females), aged 14–60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altLang="zh-CN" sz="1600" dirty="0">
                <a:latin typeface="Times New Roman" panose="02020603050405020304" pitchFamily="18" charset="0"/>
              </a:rPr>
              <a:t>18 with depression, 22 with anxiety, and 16 with bipolar disorder, 18 healthy controls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altLang="zh-CN" sz="1600" dirty="0">
                <a:latin typeface="Times New Roman" panose="02020603050405020304" pitchFamily="18" charset="0"/>
              </a:rPr>
              <a:t>noise levels ranging from 40 dB to 55 dB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altLang="zh-CN" sz="1600" dirty="0">
                <a:latin typeface="Times New Roman" panose="02020603050405020304" pitchFamily="18" charset="0"/>
              </a:rPr>
              <a:t>Lasts for 45min for each participant</a:t>
            </a:r>
          </a:p>
        </p:txBody>
      </p:sp>
      <p:sp>
        <p:nvSpPr>
          <p:cNvPr id="3199" name="文本框 3198">
            <a:extLst>
              <a:ext uri="{FF2B5EF4-FFF2-40B4-BE49-F238E27FC236}">
                <a16:creationId xmlns:a16="http://schemas.microsoft.com/office/drawing/2014/main" id="{E1C17772-E54E-FD74-CDA2-9E2D4C969348}"/>
              </a:ext>
            </a:extLst>
          </p:cNvPr>
          <p:cNvSpPr txBox="1"/>
          <p:nvPr/>
        </p:nvSpPr>
        <p:spPr>
          <a:xfrm>
            <a:off x="902601" y="508838"/>
            <a:ext cx="3183623" cy="53553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indent="0" defTabSz="684213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b="1" baseline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5127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</a:lvl2pPr>
            <a:lvl3pPr marL="8556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/>
            </a:lvl3pPr>
            <a:lvl4pPr marL="11985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/>
            </a:lvl4pPr>
            <a:lvl5pPr marL="15414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/>
            </a:lvl5pPr>
            <a:lvl6pPr marL="1885699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553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407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261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en-US" altLang="zh-CN" dirty="0"/>
              <a:t>Experiment</a:t>
            </a:r>
            <a:endParaRPr lang="zh-CN" altLang="en-US" dirty="0"/>
          </a:p>
        </p:txBody>
      </p:sp>
      <p:sp>
        <p:nvSpPr>
          <p:cNvPr id="3200" name="PA-圆角矩形 40">
            <a:extLst>
              <a:ext uri="{FF2B5EF4-FFF2-40B4-BE49-F238E27FC236}">
                <a16:creationId xmlns:a16="http://schemas.microsoft.com/office/drawing/2014/main" id="{B109973E-0B55-051C-792C-B2FB1CB33175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600112" y="450595"/>
            <a:ext cx="300510" cy="568357"/>
          </a:xfrm>
          <a:prstGeom prst="roundRect">
            <a:avLst/>
          </a:prstGeom>
          <a:solidFill>
            <a:srgbClr val="9BEFDB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0624" tIns="55312" rIns="110624" bIns="55312" rtlCol="0" anchor="ctr"/>
          <a:lstStyle/>
          <a:p>
            <a:pPr algn="ctr" defTabSz="914297"/>
            <a:endParaRPr lang="id-ID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194" name="组合 3193">
            <a:extLst>
              <a:ext uri="{FF2B5EF4-FFF2-40B4-BE49-F238E27FC236}">
                <a16:creationId xmlns:a16="http://schemas.microsoft.com/office/drawing/2014/main" id="{4845276B-120D-4412-E24C-3196F0B08F38}"/>
              </a:ext>
            </a:extLst>
          </p:cNvPr>
          <p:cNvGrpSpPr/>
          <p:nvPr/>
        </p:nvGrpSpPr>
        <p:grpSpPr>
          <a:xfrm>
            <a:off x="451813" y="1330956"/>
            <a:ext cx="6263646" cy="3246050"/>
            <a:chOff x="246743" y="203200"/>
            <a:chExt cx="11509510" cy="6438914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8E3B6176-E879-07A1-9F34-3BAD4BC7DAD1}"/>
                </a:ext>
              </a:extLst>
            </p:cNvPr>
            <p:cNvSpPr/>
            <p:nvPr/>
          </p:nvSpPr>
          <p:spPr>
            <a:xfrm>
              <a:off x="435747" y="375029"/>
              <a:ext cx="3087152" cy="2936977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 dirty="0">
                <a:highlight>
                  <a:srgbClr val="FFFF00"/>
                </a:highlight>
              </a:endParaRPr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3B7CA5E9-1339-3CBC-F4A9-C1D1103E70B9}"/>
                </a:ext>
              </a:extLst>
            </p:cNvPr>
            <p:cNvSpPr/>
            <p:nvPr/>
          </p:nvSpPr>
          <p:spPr>
            <a:xfrm>
              <a:off x="3609294" y="375028"/>
              <a:ext cx="2246270" cy="5524553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/>
            </a:p>
          </p:txBody>
        </p:sp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5CAD2FC4-E9AF-73A1-294C-E909570397B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5065" y="3505000"/>
              <a:ext cx="1356451" cy="2394582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6F37822F-69F5-74B7-14CF-A48B1C30E86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0385" y="3505000"/>
              <a:ext cx="1320014" cy="2394583"/>
            </a:xfrm>
            <a:prstGeom prst="rect">
              <a:avLst/>
            </a:prstGeom>
          </p:spPr>
        </p:pic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59C5FFF7-8712-22C2-125A-6C46FE02CEA7}"/>
                </a:ext>
              </a:extLst>
            </p:cNvPr>
            <p:cNvSpPr txBox="1"/>
            <p:nvPr/>
          </p:nvSpPr>
          <p:spPr>
            <a:xfrm>
              <a:off x="1372670" y="3457378"/>
              <a:ext cx="738464" cy="2747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6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en-US" altLang="zh-CN" sz="300" dirty="0"/>
                <a:t>Grove GSR</a:t>
              </a:r>
              <a:endParaRPr lang="zh-CN" altLang="en-US" sz="300" dirty="0"/>
            </a:p>
          </p:txBody>
        </p:sp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0333147A-990A-3D14-544C-9F4E16AF0EC7}"/>
                </a:ext>
              </a:extLst>
            </p:cNvPr>
            <p:cNvGrpSpPr/>
            <p:nvPr/>
          </p:nvGrpSpPr>
          <p:grpSpPr>
            <a:xfrm>
              <a:off x="452023" y="431525"/>
              <a:ext cx="3044862" cy="2777811"/>
              <a:chOff x="1032102" y="1860960"/>
              <a:chExt cx="1400641" cy="1191253"/>
            </a:xfrm>
          </p:grpSpPr>
          <p:pic>
            <p:nvPicPr>
              <p:cNvPr id="8" name="图片 7">
                <a:extLst>
                  <a:ext uri="{FF2B5EF4-FFF2-40B4-BE49-F238E27FC236}">
                    <a16:creationId xmlns:a16="http://schemas.microsoft.com/office/drawing/2014/main" id="{A4BED040-8512-E428-F454-3DEDFB6919B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0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18246" b="90877" l="6579" r="93860">
                            <a14:foregroundMark x1="10526" y1="36842" x2="12939" y2="64211"/>
                            <a14:foregroundMark x1="17544" y1="76491" x2="34211" y2="78947"/>
                            <a14:foregroundMark x1="8772" y1="69474" x2="8333" y2="40000"/>
                            <a14:foregroundMark x1="12939" y1="68421" x2="9868" y2="54386"/>
                            <a14:foregroundMark x1="6579" y1="41053" x2="8333" y2="62456"/>
                            <a14:foregroundMark x1="11623" y1="67719" x2="11184" y2="65263"/>
                            <a14:foregroundMark x1="42105" y1="64211" x2="40351" y2="67368"/>
                            <a14:foregroundMark x1="25439" y1="24561" x2="16009" y2="22105"/>
                            <a14:foregroundMark x1="16228" y1="22105" x2="23684" y2="18947"/>
                            <a14:foregroundMark x1="34211" y1="57193" x2="34211" y2="57193"/>
                            <a14:foregroundMark x1="24342" y1="57193" x2="25877" y2="60702"/>
                            <a14:foregroundMark x1="78070" y1="40000" x2="76096" y2="52982"/>
                            <a14:foregroundMark x1="76754" y1="72982" x2="76535" y2="79298"/>
                            <a14:foregroundMark x1="85746" y1="31579" x2="84649" y2="60351"/>
                            <a14:foregroundMark x1="85965" y1="45965" x2="85965" y2="45965"/>
                            <a14:foregroundMark x1="90351" y1="32281" x2="90570" y2="52632"/>
                            <a14:foregroundMark x1="91009" y1="63509" x2="93860" y2="47719"/>
                            <a14:foregroundMark x1="69737" y1="82456" x2="70395" y2="87018"/>
                            <a14:foregroundMark x1="76316" y1="81754" x2="76535" y2="88421"/>
                            <a14:foregroundMark x1="70614" y1="87018" x2="71272" y2="90877"/>
                            <a14:foregroundMark x1="32456" y1="84561" x2="31798" y2="89825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56" t="14339" r="1601" b="3851"/>
              <a:stretch>
                <a:fillRect/>
              </a:stretch>
            </p:blipFill>
            <p:spPr bwMode="auto">
              <a:xfrm>
                <a:off x="1034349" y="1894483"/>
                <a:ext cx="692715" cy="3453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" name="图片 8">
                <a:extLst>
                  <a:ext uri="{FF2B5EF4-FFF2-40B4-BE49-F238E27FC236}">
                    <a16:creationId xmlns:a16="http://schemas.microsoft.com/office/drawing/2014/main" id="{F2904A45-9A39-3753-6348-BFD2F62C466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ackgroundRemoval t="2299" b="88506" l="2422" r="90657">
                            <a14:foregroundMark x1="54325" y1="29885" x2="70242" y2="56322"/>
                            <a14:foregroundMark x1="52941" y1="53448" x2="78547" y2="87356"/>
                            <a14:foregroundMark x1="53633" y1="69540" x2="74394" y2="69540"/>
                            <a14:foregroundMark x1="78201" y1="38506" x2="85467" y2="36207"/>
                            <a14:foregroundMark x1="66090" y1="77011" x2="66782" y2="55747"/>
                            <a14:foregroundMark x1="51211" y1="31034" x2="46367" y2="58621"/>
                            <a14:foregroundMark x1="40830" y1="72414" x2="80623" y2="89080"/>
                            <a14:foregroundMark x1="91349" y1="39655" x2="78201" y2="79885"/>
                            <a14:foregroundMark x1="30450" y1="16667" x2="22837" y2="52299"/>
                            <a14:foregroundMark x1="2768" y1="51149" x2="31142" y2="64368"/>
                            <a14:foregroundMark x1="16609" y1="2299" x2="36678" y2="12069"/>
                            <a14:foregroundMark x1="12803" y1="12069" x2="29066" y2="18391"/>
                            <a14:foregroundMark x1="9343" y1="20690" x2="28720" y2="28161"/>
                            <a14:foregroundMark x1="7266" y1="31034" x2="24221" y2="37931"/>
                            <a14:foregroundMark x1="4498" y1="40805" x2="23529" y2="48851"/>
                            <a14:foregroundMark x1="53979" y1="22989" x2="46367" y2="59770"/>
                            <a14:foregroundMark x1="19031" y1="63218" x2="22145" y2="6436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16087" y="2508755"/>
                <a:ext cx="580645" cy="350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" name="图片 9">
                <a:extLst>
                  <a:ext uri="{FF2B5EF4-FFF2-40B4-BE49-F238E27FC236}">
                    <a16:creationId xmlns:a16="http://schemas.microsoft.com/office/drawing/2014/main" id="{BE5451BE-0438-9189-F76F-54EB8674D57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539" t="36235" r="7265" b="31653"/>
              <a:stretch>
                <a:fillRect/>
              </a:stretch>
            </p:blipFill>
            <p:spPr bwMode="auto">
              <a:xfrm>
                <a:off x="1826765" y="2520144"/>
                <a:ext cx="581256" cy="3027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79F95F77-2D7D-324E-2E4A-9EA1CEA69C1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backgroundRemoval t="20543" b="79070" l="2326" r="97384">
                            <a14:foregroundMark x1="5814" y1="47674" x2="9593" y2="51938"/>
                            <a14:foregroundMark x1="2616" y1="48837" x2="2616" y2="51550"/>
                            <a14:foregroundMark x1="59884" y1="58527" x2="60174" y2="60853"/>
                            <a14:foregroundMark x1="90988" y1="47287" x2="93895" y2="43411"/>
                            <a14:foregroundMark x1="40988" y1="53876" x2="39535" y2="55039"/>
                            <a14:foregroundMark x1="96221" y1="40698" x2="97384" y2="43023"/>
                            <a14:foregroundMark x1="52616" y1="70930" x2="56686" y2="72481"/>
                            <a14:foregroundMark x1="59884" y1="58915" x2="60174" y2="60465"/>
                            <a14:foregroundMark x1="60465" y1="58140" x2="60465" y2="60853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3837" r="-26" b="13165"/>
              <a:stretch>
                <a:fillRect/>
              </a:stretch>
            </p:blipFill>
            <p:spPr bwMode="auto">
              <a:xfrm>
                <a:off x="1785950" y="1860960"/>
                <a:ext cx="631114" cy="3978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44D441AB-795C-EBA7-078B-651159DFA2C6}"/>
                  </a:ext>
                </a:extLst>
              </p:cNvPr>
              <p:cNvSpPr/>
              <p:nvPr/>
            </p:nvSpPr>
            <p:spPr>
              <a:xfrm>
                <a:off x="1089516" y="2889408"/>
                <a:ext cx="627323" cy="162805"/>
              </a:xfrm>
              <a:prstGeom prst="rect">
                <a:avLst/>
              </a:prstGeom>
              <a:solidFill>
                <a:srgbClr val="9E0000"/>
              </a:solidFill>
              <a:ln>
                <a:solidFill>
                  <a:srgbClr val="9E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9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Max30102</a:t>
                </a:r>
                <a:endParaRPr lang="zh-CN" altLang="en-US" sz="9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2FA851B6-7150-FE35-4E2B-CF5682CB0D8C}"/>
                  </a:ext>
                </a:extLst>
              </p:cNvPr>
              <p:cNvSpPr/>
              <p:nvPr/>
            </p:nvSpPr>
            <p:spPr>
              <a:xfrm>
                <a:off x="1823669" y="2884623"/>
                <a:ext cx="554700" cy="162805"/>
              </a:xfrm>
              <a:prstGeom prst="rect">
                <a:avLst/>
              </a:prstGeom>
              <a:solidFill>
                <a:srgbClr val="9E0000"/>
              </a:solidFill>
              <a:ln>
                <a:solidFill>
                  <a:srgbClr val="9E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9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LMT70</a:t>
                </a:r>
                <a:endParaRPr lang="zh-CN" altLang="en-US" sz="9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15612DCA-1BA6-05B0-77A2-96A9AC399BBD}"/>
                  </a:ext>
                </a:extLst>
              </p:cNvPr>
              <p:cNvSpPr/>
              <p:nvPr/>
            </p:nvSpPr>
            <p:spPr>
              <a:xfrm>
                <a:off x="1032102" y="2278062"/>
                <a:ext cx="692714" cy="157992"/>
              </a:xfrm>
              <a:prstGeom prst="rect">
                <a:avLst/>
              </a:prstGeom>
              <a:solidFill>
                <a:srgbClr val="9E0000"/>
              </a:solidFill>
              <a:ln>
                <a:solidFill>
                  <a:srgbClr val="9E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9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Pulse Sensor</a:t>
                </a:r>
                <a:endParaRPr lang="zh-CN" altLang="en-US" sz="9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1B036AB7-AA13-609C-697B-80E010D51D8E}"/>
                  </a:ext>
                </a:extLst>
              </p:cNvPr>
              <p:cNvSpPr/>
              <p:nvPr/>
            </p:nvSpPr>
            <p:spPr>
              <a:xfrm>
                <a:off x="1776525" y="2270802"/>
                <a:ext cx="656218" cy="157992"/>
              </a:xfrm>
              <a:prstGeom prst="rect">
                <a:avLst/>
              </a:prstGeom>
              <a:solidFill>
                <a:srgbClr val="9E0000"/>
              </a:solidFill>
              <a:ln>
                <a:solidFill>
                  <a:srgbClr val="9E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9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Grove GSR</a:t>
                </a:r>
                <a:endParaRPr lang="zh-CN" altLang="en-US" sz="9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1" name="组合 20">
              <a:extLst>
                <a:ext uri="{FF2B5EF4-FFF2-40B4-BE49-F238E27FC236}">
                  <a16:creationId xmlns:a16="http://schemas.microsoft.com/office/drawing/2014/main" id="{535A4139-9216-FFF1-4D0F-84A9E1118B69}"/>
                </a:ext>
              </a:extLst>
            </p:cNvPr>
            <p:cNvGrpSpPr/>
            <p:nvPr/>
          </p:nvGrpSpPr>
          <p:grpSpPr>
            <a:xfrm>
              <a:off x="3468059" y="476914"/>
              <a:ext cx="2569454" cy="2389930"/>
              <a:chOff x="2438445" y="2073280"/>
              <a:chExt cx="1345508" cy="1112250"/>
            </a:xfrm>
          </p:grpSpPr>
          <p:pic>
            <p:nvPicPr>
              <p:cNvPr id="22" name="图片 21">
                <a:extLst>
                  <a:ext uri="{FF2B5EF4-FFF2-40B4-BE49-F238E27FC236}">
                    <a16:creationId xmlns:a16="http://schemas.microsoft.com/office/drawing/2014/main" id="{65904D99-F9D3-9C50-B013-702105F1C4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932" t="15933" r="16569" b="23746"/>
              <a:stretch>
                <a:fillRect/>
              </a:stretch>
            </p:blipFill>
            <p:spPr>
              <a:xfrm rot="16200000">
                <a:off x="2555074" y="1956651"/>
                <a:ext cx="1112250" cy="1345508"/>
              </a:xfrm>
              <a:prstGeom prst="rect">
                <a:avLst/>
              </a:prstGeom>
            </p:spPr>
          </p:pic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id="{3B2C1912-67AC-870A-90CA-7AB9655A6276}"/>
                  </a:ext>
                </a:extLst>
              </p:cNvPr>
              <p:cNvSpPr/>
              <p:nvPr/>
            </p:nvSpPr>
            <p:spPr>
              <a:xfrm>
                <a:off x="2562087" y="2294828"/>
                <a:ext cx="211742" cy="578547"/>
              </a:xfrm>
              <a:prstGeom prst="rect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0"/>
              </a:p>
            </p:txBody>
          </p:sp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A32D48C2-8BE6-726D-35C0-1562FB99DB6E}"/>
                  </a:ext>
                </a:extLst>
              </p:cNvPr>
              <p:cNvSpPr/>
              <p:nvPr/>
            </p:nvSpPr>
            <p:spPr>
              <a:xfrm>
                <a:off x="2555318" y="2905889"/>
                <a:ext cx="490432" cy="115918"/>
              </a:xfrm>
              <a:prstGeom prst="rect">
                <a:avLst/>
              </a:prstGeom>
              <a:solidFill>
                <a:srgbClr val="9E0000"/>
              </a:solidFill>
              <a:ln>
                <a:solidFill>
                  <a:srgbClr val="9E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9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GPIO</a:t>
                </a:r>
                <a:endParaRPr lang="zh-CN" altLang="en-US" sz="9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矩形 27">
                <a:extLst>
                  <a:ext uri="{FF2B5EF4-FFF2-40B4-BE49-F238E27FC236}">
                    <a16:creationId xmlns:a16="http://schemas.microsoft.com/office/drawing/2014/main" id="{F0194FF1-38BB-676C-E937-35AC50E78EEA}"/>
                  </a:ext>
                </a:extLst>
              </p:cNvPr>
              <p:cNvSpPr/>
              <p:nvPr/>
            </p:nvSpPr>
            <p:spPr>
              <a:xfrm>
                <a:off x="3225272" y="2854792"/>
                <a:ext cx="412718" cy="115918"/>
              </a:xfrm>
              <a:prstGeom prst="rect">
                <a:avLst/>
              </a:prstGeom>
              <a:solidFill>
                <a:srgbClr val="9E0000"/>
              </a:solidFill>
              <a:ln>
                <a:solidFill>
                  <a:srgbClr val="9E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9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BLE</a:t>
                </a:r>
                <a:endParaRPr lang="zh-CN" altLang="en-US" sz="9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矩形 28">
                <a:extLst>
                  <a:ext uri="{FF2B5EF4-FFF2-40B4-BE49-F238E27FC236}">
                    <a16:creationId xmlns:a16="http://schemas.microsoft.com/office/drawing/2014/main" id="{E722BAC6-B55B-34C8-BE02-CF0947865305}"/>
                  </a:ext>
                </a:extLst>
              </p:cNvPr>
              <p:cNvSpPr/>
              <p:nvPr/>
            </p:nvSpPr>
            <p:spPr>
              <a:xfrm>
                <a:off x="3216215" y="2435376"/>
                <a:ext cx="485508" cy="387837"/>
              </a:xfrm>
              <a:prstGeom prst="rect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0"/>
              </a:p>
            </p:txBody>
          </p:sp>
        </p:grpSp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FEDB373A-5FCE-31FE-CF1C-87E1F5E2EE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rightnessContrast bright="20000" contrast="-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35747" y="3453891"/>
              <a:ext cx="2992049" cy="2404350"/>
            </a:xfrm>
            <a:prstGeom prst="rect">
              <a:avLst/>
            </a:prstGeom>
          </p:spPr>
        </p:pic>
        <p:grpSp>
          <p:nvGrpSpPr>
            <p:cNvPr id="31" name="组合 30">
              <a:extLst>
                <a:ext uri="{FF2B5EF4-FFF2-40B4-BE49-F238E27FC236}">
                  <a16:creationId xmlns:a16="http://schemas.microsoft.com/office/drawing/2014/main" id="{7E94CC6E-6F97-EA73-6CB6-43CC860FA45A}"/>
                </a:ext>
              </a:extLst>
            </p:cNvPr>
            <p:cNvGrpSpPr/>
            <p:nvPr/>
          </p:nvGrpSpPr>
          <p:grpSpPr>
            <a:xfrm>
              <a:off x="3365086" y="3074475"/>
              <a:ext cx="2792149" cy="2703225"/>
              <a:chOff x="2344942" y="1880032"/>
              <a:chExt cx="1421405" cy="1265054"/>
            </a:xfrm>
          </p:grpSpPr>
          <p:pic>
            <p:nvPicPr>
              <p:cNvPr id="32" name="图片 31">
                <a:extLst>
                  <a:ext uri="{FF2B5EF4-FFF2-40B4-BE49-F238E27FC236}">
                    <a16:creationId xmlns:a16="http://schemas.microsoft.com/office/drawing/2014/main" id="{1BB68342-7302-1256-D3D5-56B20CAE27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701" t="28685" r="19239" b="24078"/>
              <a:stretch>
                <a:fillRect/>
              </a:stretch>
            </p:blipFill>
            <p:spPr>
              <a:xfrm rot="16200000">
                <a:off x="2423118" y="1801856"/>
                <a:ext cx="1265054" cy="1421405"/>
              </a:xfrm>
              <a:prstGeom prst="rect">
                <a:avLst/>
              </a:prstGeom>
            </p:spPr>
          </p:pic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id="{7DF13D63-D693-C692-A454-BA6BA8C31E2F}"/>
                  </a:ext>
                </a:extLst>
              </p:cNvPr>
              <p:cNvSpPr/>
              <p:nvPr/>
            </p:nvSpPr>
            <p:spPr>
              <a:xfrm>
                <a:off x="2611654" y="2562771"/>
                <a:ext cx="433197" cy="131209"/>
              </a:xfrm>
              <a:prstGeom prst="rect">
                <a:avLst/>
              </a:prstGeom>
              <a:solidFill>
                <a:srgbClr val="9E0000"/>
              </a:solidFill>
              <a:ln>
                <a:solidFill>
                  <a:srgbClr val="9E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9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MCU</a:t>
                </a:r>
                <a:endParaRPr lang="zh-CN" altLang="en-US" sz="9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矩形 34">
                <a:extLst>
                  <a:ext uri="{FF2B5EF4-FFF2-40B4-BE49-F238E27FC236}">
                    <a16:creationId xmlns:a16="http://schemas.microsoft.com/office/drawing/2014/main" id="{F8172070-4EB6-EA7C-E2BD-3CAD4922F6E9}"/>
                  </a:ext>
                </a:extLst>
              </p:cNvPr>
              <p:cNvSpPr/>
              <p:nvPr/>
            </p:nvSpPr>
            <p:spPr>
              <a:xfrm>
                <a:off x="2660181" y="2239068"/>
                <a:ext cx="266601" cy="276225"/>
              </a:xfrm>
              <a:prstGeom prst="rect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0"/>
              </a:p>
            </p:txBody>
          </p:sp>
          <p:sp>
            <p:nvSpPr>
              <p:cNvPr id="37" name="矩形 36">
                <a:extLst>
                  <a:ext uri="{FF2B5EF4-FFF2-40B4-BE49-F238E27FC236}">
                    <a16:creationId xmlns:a16="http://schemas.microsoft.com/office/drawing/2014/main" id="{E2ACFBE6-76EB-DCFB-7BF5-B989C3951116}"/>
                  </a:ext>
                </a:extLst>
              </p:cNvPr>
              <p:cNvSpPr/>
              <p:nvPr/>
            </p:nvSpPr>
            <p:spPr>
              <a:xfrm>
                <a:off x="3455972" y="2649728"/>
                <a:ext cx="211742" cy="203179"/>
              </a:xfrm>
              <a:prstGeom prst="rect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0"/>
              </a:p>
            </p:txBody>
          </p:sp>
          <p:sp>
            <p:nvSpPr>
              <p:cNvPr id="38" name="矩形 37">
                <a:extLst>
                  <a:ext uri="{FF2B5EF4-FFF2-40B4-BE49-F238E27FC236}">
                    <a16:creationId xmlns:a16="http://schemas.microsoft.com/office/drawing/2014/main" id="{80EC3C28-72D4-18F6-A71A-2B91D8B689C4}"/>
                  </a:ext>
                </a:extLst>
              </p:cNvPr>
              <p:cNvSpPr/>
              <p:nvPr/>
            </p:nvSpPr>
            <p:spPr>
              <a:xfrm>
                <a:off x="3121130" y="2457001"/>
                <a:ext cx="530673" cy="131209"/>
              </a:xfrm>
              <a:prstGeom prst="rect">
                <a:avLst/>
              </a:prstGeom>
              <a:solidFill>
                <a:srgbClr val="9E0000"/>
              </a:solidFill>
              <a:ln>
                <a:solidFill>
                  <a:srgbClr val="9E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9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BAT+/-</a:t>
                </a:r>
                <a:endParaRPr lang="zh-CN" altLang="en-US" sz="9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DC0738A7-61A1-899B-FFEB-2D3B1318C7E8}"/>
                </a:ext>
              </a:extLst>
            </p:cNvPr>
            <p:cNvSpPr/>
            <p:nvPr/>
          </p:nvSpPr>
          <p:spPr>
            <a:xfrm>
              <a:off x="6184034" y="203201"/>
              <a:ext cx="5572219" cy="2639581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/>
            </a:p>
          </p:txBody>
        </p:sp>
        <p:sp>
          <p:nvSpPr>
            <p:cNvPr id="41" name="文本框 40">
              <a:extLst>
                <a:ext uri="{FF2B5EF4-FFF2-40B4-BE49-F238E27FC236}">
                  <a16:creationId xmlns:a16="http://schemas.microsoft.com/office/drawing/2014/main" id="{7BA19ADC-3163-889F-F25F-903FD3EB03CF}"/>
                </a:ext>
              </a:extLst>
            </p:cNvPr>
            <p:cNvSpPr txBox="1"/>
            <p:nvPr/>
          </p:nvSpPr>
          <p:spPr>
            <a:xfrm>
              <a:off x="1278591" y="6138442"/>
              <a:ext cx="3423745" cy="50367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(a) Hardware Prototype</a:t>
              </a:r>
              <a:endParaRPr lang="zh-CN" alt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CE0B2A26-4652-9492-1E2A-2A897883EAF3}"/>
                </a:ext>
              </a:extLst>
            </p:cNvPr>
            <p:cNvSpPr/>
            <p:nvPr/>
          </p:nvSpPr>
          <p:spPr>
            <a:xfrm>
              <a:off x="246743" y="203200"/>
              <a:ext cx="5761222" cy="5854699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sz="900"/>
            </a:p>
          </p:txBody>
        </p: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C580CC9C-BCFA-D4D3-23DA-355863532185}"/>
                </a:ext>
              </a:extLst>
            </p:cNvPr>
            <p:cNvSpPr/>
            <p:nvPr/>
          </p:nvSpPr>
          <p:spPr>
            <a:xfrm>
              <a:off x="842826" y="4844909"/>
              <a:ext cx="881805" cy="892503"/>
            </a:xfrm>
            <a:prstGeom prst="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/>
            </a:p>
          </p:txBody>
        </p:sp>
        <p:sp>
          <p:nvSpPr>
            <p:cNvPr id="45" name="文本框 44">
              <a:extLst>
                <a:ext uri="{FF2B5EF4-FFF2-40B4-BE49-F238E27FC236}">
                  <a16:creationId xmlns:a16="http://schemas.microsoft.com/office/drawing/2014/main" id="{98D8D51D-62AE-99F4-CD72-5E1DEC5B288C}"/>
                </a:ext>
              </a:extLst>
            </p:cNvPr>
            <p:cNvSpPr txBox="1"/>
            <p:nvPr/>
          </p:nvSpPr>
          <p:spPr>
            <a:xfrm>
              <a:off x="7485853" y="2857676"/>
              <a:ext cx="3284868" cy="50367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(b) Software Interface</a:t>
              </a:r>
              <a:endParaRPr lang="zh-CN" alt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869D1C7A-A0E3-0777-F62F-3ABFB697ABAB}"/>
                </a:ext>
              </a:extLst>
            </p:cNvPr>
            <p:cNvSpPr/>
            <p:nvPr/>
          </p:nvSpPr>
          <p:spPr>
            <a:xfrm>
              <a:off x="6178767" y="3343935"/>
              <a:ext cx="5572220" cy="2703226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/>
            </a:p>
          </p:txBody>
        </p:sp>
        <p:sp>
          <p:nvSpPr>
            <p:cNvPr id="47" name="文本框 46">
              <a:extLst>
                <a:ext uri="{FF2B5EF4-FFF2-40B4-BE49-F238E27FC236}">
                  <a16:creationId xmlns:a16="http://schemas.microsoft.com/office/drawing/2014/main" id="{DFAC1BF6-5BCC-FC3F-7C98-DD37F00C22EF}"/>
                </a:ext>
              </a:extLst>
            </p:cNvPr>
            <p:cNvSpPr txBox="1"/>
            <p:nvPr/>
          </p:nvSpPr>
          <p:spPr>
            <a:xfrm>
              <a:off x="7549773" y="6138440"/>
              <a:ext cx="2817439" cy="50367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(c) Experiment Step</a:t>
              </a:r>
              <a:endParaRPr lang="zh-CN" alt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8" name="直接箭头连接符 47">
              <a:extLst>
                <a:ext uri="{FF2B5EF4-FFF2-40B4-BE49-F238E27FC236}">
                  <a16:creationId xmlns:a16="http://schemas.microsoft.com/office/drawing/2014/main" id="{77A990D3-F7E3-1925-7D0A-2E429B0907BE}"/>
                </a:ext>
              </a:extLst>
            </p:cNvPr>
            <p:cNvCxnSpPr>
              <a:cxnSpLocks/>
              <a:stCxn id="44" idx="3"/>
            </p:cNvCxnSpPr>
            <p:nvPr/>
          </p:nvCxnSpPr>
          <p:spPr>
            <a:xfrm>
              <a:off x="1724630" y="5291161"/>
              <a:ext cx="2129940" cy="0"/>
            </a:xfrm>
            <a:prstGeom prst="straightConnector1">
              <a:avLst/>
            </a:prstGeom>
            <a:ln w="28575">
              <a:solidFill>
                <a:srgbClr val="C00000"/>
              </a:solidFill>
              <a:headEnd w="lg" len="lg"/>
              <a:tailEnd type="triangle" w="med" len="lg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9" name="连接符: 肘形 48">
              <a:extLst>
                <a:ext uri="{FF2B5EF4-FFF2-40B4-BE49-F238E27FC236}">
                  <a16:creationId xmlns:a16="http://schemas.microsoft.com/office/drawing/2014/main" id="{45FA4B92-A170-38B6-71A1-4D73953C2CAE}"/>
                </a:ext>
              </a:extLst>
            </p:cNvPr>
            <p:cNvCxnSpPr>
              <a:cxnSpLocks/>
              <a:stCxn id="50" idx="0"/>
            </p:cNvCxnSpPr>
            <p:nvPr/>
          </p:nvCxnSpPr>
          <p:spPr>
            <a:xfrm rot="5400000" flipH="1" flipV="1">
              <a:off x="1913345" y="3378446"/>
              <a:ext cx="3428500" cy="316742"/>
            </a:xfrm>
            <a:prstGeom prst="bentConnector3">
              <a:avLst>
                <a:gd name="adj1" fmla="val 100285"/>
              </a:avLst>
            </a:prstGeom>
            <a:ln w="28575">
              <a:solidFill>
                <a:srgbClr val="C00000"/>
              </a:solidFill>
              <a:tailEnd type="triangle" w="med" len="lg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50" name="椭圆 49">
              <a:extLst>
                <a:ext uri="{FF2B5EF4-FFF2-40B4-BE49-F238E27FC236}">
                  <a16:creationId xmlns:a16="http://schemas.microsoft.com/office/drawing/2014/main" id="{E437CAB2-2611-020F-54BC-19A5D22921C0}"/>
                </a:ext>
              </a:extLst>
            </p:cNvPr>
            <p:cNvSpPr/>
            <p:nvPr/>
          </p:nvSpPr>
          <p:spPr>
            <a:xfrm>
              <a:off x="3419873" y="5251067"/>
              <a:ext cx="98702" cy="97434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/>
            </a:p>
          </p:txBody>
        </p:sp>
        <p:sp>
          <p:nvSpPr>
            <p:cNvPr id="51" name="矩形 50">
              <a:extLst>
                <a:ext uri="{FF2B5EF4-FFF2-40B4-BE49-F238E27FC236}">
                  <a16:creationId xmlns:a16="http://schemas.microsoft.com/office/drawing/2014/main" id="{0BAD9A54-3379-914B-E4DE-B255762E21C8}"/>
                </a:ext>
              </a:extLst>
            </p:cNvPr>
            <p:cNvSpPr/>
            <p:nvPr/>
          </p:nvSpPr>
          <p:spPr>
            <a:xfrm>
              <a:off x="1372669" y="4175526"/>
              <a:ext cx="737680" cy="595587"/>
            </a:xfrm>
            <a:prstGeom prst="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00"/>
            </a:p>
          </p:txBody>
        </p:sp>
        <p:cxnSp>
          <p:nvCxnSpPr>
            <p:cNvPr id="52" name="直接箭头连接符 51">
              <a:extLst>
                <a:ext uri="{FF2B5EF4-FFF2-40B4-BE49-F238E27FC236}">
                  <a16:creationId xmlns:a16="http://schemas.microsoft.com/office/drawing/2014/main" id="{377739CE-3DD2-6747-4706-FD943D8D324E}"/>
                </a:ext>
              </a:extLst>
            </p:cNvPr>
            <p:cNvCxnSpPr>
              <a:cxnSpLocks/>
              <a:stCxn id="51" idx="0"/>
            </p:cNvCxnSpPr>
            <p:nvPr/>
          </p:nvCxnSpPr>
          <p:spPr>
            <a:xfrm flipH="1" flipV="1">
              <a:off x="1724631" y="3294698"/>
              <a:ext cx="16878" cy="880828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triangle" w="med" len="lg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1FF87F12-E06F-690A-862A-FE1BC8DC5051}"/>
                </a:ext>
              </a:extLst>
            </p:cNvPr>
            <p:cNvSpPr/>
            <p:nvPr/>
          </p:nvSpPr>
          <p:spPr>
            <a:xfrm>
              <a:off x="1893702" y="5415379"/>
              <a:ext cx="2323669" cy="373687"/>
            </a:xfrm>
            <a:prstGeom prst="rect">
              <a:avLst/>
            </a:prstGeom>
            <a:solidFill>
              <a:srgbClr val="9E0000"/>
            </a:solidFill>
            <a:ln>
              <a:solidFill>
                <a:srgbClr val="9E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Self-designed</a:t>
              </a:r>
              <a:r>
                <a:rPr lang="en-US" altLang="zh-CN" sz="9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PCB</a:t>
              </a:r>
            </a:p>
          </p:txBody>
        </p:sp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4F041ECB-04AE-6FEB-1B4E-E963A0A65606}"/>
                </a:ext>
              </a:extLst>
            </p:cNvPr>
            <p:cNvSpPr/>
            <p:nvPr/>
          </p:nvSpPr>
          <p:spPr>
            <a:xfrm>
              <a:off x="647458" y="3672823"/>
              <a:ext cx="2516656" cy="372620"/>
            </a:xfrm>
            <a:prstGeom prst="rect">
              <a:avLst/>
            </a:prstGeom>
            <a:solidFill>
              <a:srgbClr val="9E0000"/>
            </a:solidFill>
            <a:ln>
              <a:solidFill>
                <a:srgbClr val="9E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Physiological Sensors</a:t>
              </a:r>
            </a:p>
          </p:txBody>
        </p:sp>
        <p:pic>
          <p:nvPicPr>
            <p:cNvPr id="55" name="图片 54">
              <a:extLst>
                <a:ext uri="{FF2B5EF4-FFF2-40B4-BE49-F238E27FC236}">
                  <a16:creationId xmlns:a16="http://schemas.microsoft.com/office/drawing/2014/main" id="{D0FD7CD1-1DF1-2E50-CCF9-6016F926C4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90905" y="3505000"/>
              <a:ext cx="2569850" cy="2387101"/>
            </a:xfrm>
            <a:prstGeom prst="rect">
              <a:avLst/>
            </a:prstGeom>
          </p:spPr>
        </p:pic>
        <p:grpSp>
          <p:nvGrpSpPr>
            <p:cNvPr id="56" name="组合 55">
              <a:extLst>
                <a:ext uri="{FF2B5EF4-FFF2-40B4-BE49-F238E27FC236}">
                  <a16:creationId xmlns:a16="http://schemas.microsoft.com/office/drawing/2014/main" id="{1CDDE11A-2A33-AEC6-CBEE-7F1CB954E40E}"/>
                </a:ext>
              </a:extLst>
            </p:cNvPr>
            <p:cNvGrpSpPr/>
            <p:nvPr/>
          </p:nvGrpSpPr>
          <p:grpSpPr>
            <a:xfrm>
              <a:off x="6335065" y="332348"/>
              <a:ext cx="5312562" cy="2428176"/>
              <a:chOff x="6335065" y="413382"/>
              <a:chExt cx="5312562" cy="2428176"/>
            </a:xfrm>
          </p:grpSpPr>
          <p:grpSp>
            <p:nvGrpSpPr>
              <p:cNvPr id="57" name="组合 56">
                <a:extLst>
                  <a:ext uri="{FF2B5EF4-FFF2-40B4-BE49-F238E27FC236}">
                    <a16:creationId xmlns:a16="http://schemas.microsoft.com/office/drawing/2014/main" id="{5CDBBC87-731F-37CE-11D1-E8110D908BAE}"/>
                  </a:ext>
                </a:extLst>
              </p:cNvPr>
              <p:cNvGrpSpPr/>
              <p:nvPr/>
            </p:nvGrpSpPr>
            <p:grpSpPr>
              <a:xfrm>
                <a:off x="6335065" y="413382"/>
                <a:ext cx="4006704" cy="2428176"/>
                <a:chOff x="7926865" y="551264"/>
                <a:chExt cx="4593115" cy="2705459"/>
              </a:xfrm>
            </p:grpSpPr>
            <p:pic>
              <p:nvPicPr>
                <p:cNvPr id="60" name="그림 12">
                  <a:extLst>
                    <a:ext uri="{FF2B5EF4-FFF2-40B4-BE49-F238E27FC236}">
                      <a16:creationId xmlns:a16="http://schemas.microsoft.com/office/drawing/2014/main" id="{CD5BB61C-C4D8-D271-8E03-04415E1C3B0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974819" y="584002"/>
                  <a:ext cx="1545161" cy="2661085"/>
                </a:xfrm>
                <a:prstGeom prst="rect">
                  <a:avLst/>
                </a:prstGeom>
              </p:spPr>
            </p:pic>
            <p:pic>
              <p:nvPicPr>
                <p:cNvPr id="61" name="그림 12">
                  <a:extLst>
                    <a:ext uri="{FF2B5EF4-FFF2-40B4-BE49-F238E27FC236}">
                      <a16:creationId xmlns:a16="http://schemas.microsoft.com/office/drawing/2014/main" id="{02D43481-7272-1A3F-DC5D-9A9EE27384B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926865" y="551264"/>
                  <a:ext cx="1561021" cy="2705458"/>
                </a:xfrm>
                <a:prstGeom prst="rect">
                  <a:avLst/>
                </a:prstGeom>
              </p:spPr>
            </p:pic>
            <p:pic>
              <p:nvPicPr>
                <p:cNvPr id="62" name="그림 12">
                  <a:extLst>
                    <a:ext uri="{FF2B5EF4-FFF2-40B4-BE49-F238E27FC236}">
                      <a16:creationId xmlns:a16="http://schemas.microsoft.com/office/drawing/2014/main" id="{940823CD-21FF-6D63-3533-97C46D21513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56886" y="551265"/>
                  <a:ext cx="1561021" cy="2705458"/>
                </a:xfrm>
                <a:prstGeom prst="rect">
                  <a:avLst/>
                </a:prstGeom>
              </p:spPr>
            </p:pic>
            <p:pic>
              <p:nvPicPr>
                <p:cNvPr id="63" name="图片 62">
                  <a:extLst>
                    <a:ext uri="{FF2B5EF4-FFF2-40B4-BE49-F238E27FC236}">
                      <a16:creationId xmlns:a16="http://schemas.microsoft.com/office/drawing/2014/main" id="{B618A597-CCBD-74BA-537C-45DC3B24B3B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94384" y="802065"/>
                  <a:ext cx="1124971" cy="2134101"/>
                </a:xfrm>
                <a:prstGeom prst="rect">
                  <a:avLst/>
                </a:prstGeom>
              </p:spPr>
            </p:pic>
            <p:pic>
              <p:nvPicPr>
                <p:cNvPr id="3136" name="图片 3135">
                  <a:extLst>
                    <a:ext uri="{FF2B5EF4-FFF2-40B4-BE49-F238E27FC236}">
                      <a16:creationId xmlns:a16="http://schemas.microsoft.com/office/drawing/2014/main" id="{3BD5EA02-1493-AFA0-B080-FE0C4334147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739161" y="806766"/>
                  <a:ext cx="1102200" cy="2135532"/>
                </a:xfrm>
                <a:prstGeom prst="rect">
                  <a:avLst/>
                </a:prstGeom>
              </p:spPr>
            </p:pic>
            <p:pic>
              <p:nvPicPr>
                <p:cNvPr id="3137" name="图片 3136">
                  <a:extLst>
                    <a:ext uri="{FF2B5EF4-FFF2-40B4-BE49-F238E27FC236}">
                      <a16:creationId xmlns:a16="http://schemas.microsoft.com/office/drawing/2014/main" id="{2474FABD-7D59-2DB2-A446-9650E3A4577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253373" y="831868"/>
                  <a:ext cx="1089562" cy="2142002"/>
                </a:xfrm>
                <a:prstGeom prst="rect">
                  <a:avLst/>
                </a:prstGeom>
              </p:spPr>
            </p:pic>
          </p:grpSp>
          <p:pic>
            <p:nvPicPr>
              <p:cNvPr id="58" name="그림 12">
                <a:extLst>
                  <a:ext uri="{FF2B5EF4-FFF2-40B4-BE49-F238E27FC236}">
                    <a16:creationId xmlns:a16="http://schemas.microsoft.com/office/drawing/2014/main" id="{CF47478B-06AF-1194-8F55-8E32B9A328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299739" y="441351"/>
                <a:ext cx="1347888" cy="2388350"/>
              </a:xfrm>
              <a:prstGeom prst="rect">
                <a:avLst/>
              </a:prstGeom>
            </p:spPr>
          </p:pic>
          <p:pic>
            <p:nvPicPr>
              <p:cNvPr id="59" name="图片 58">
                <a:extLst>
                  <a:ext uri="{FF2B5EF4-FFF2-40B4-BE49-F238E27FC236}">
                    <a16:creationId xmlns:a16="http://schemas.microsoft.com/office/drawing/2014/main" id="{86801747-6968-2878-966F-C35B810CDE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556870" y="658048"/>
                <a:ext cx="941170" cy="192084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9077883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EFC9A-06B6-8A66-A39C-17E9167E84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椭圆 11">
            <a:extLst>
              <a:ext uri="{FF2B5EF4-FFF2-40B4-BE49-F238E27FC236}">
                <a16:creationId xmlns:a16="http://schemas.microsoft.com/office/drawing/2014/main" id="{C6A2BA2A-9665-CB8A-5ACC-28DA1E1E269C}"/>
              </a:ext>
            </a:extLst>
          </p:cNvPr>
          <p:cNvSpPr/>
          <p:nvPr/>
        </p:nvSpPr>
        <p:spPr>
          <a:xfrm rot="19503637">
            <a:off x="10655394" y="5673942"/>
            <a:ext cx="1650911" cy="1650911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21A6054E-DC5D-FA91-2BC9-9CC395337E49}"/>
              </a:ext>
            </a:extLst>
          </p:cNvPr>
          <p:cNvSpPr/>
          <p:nvPr/>
        </p:nvSpPr>
        <p:spPr>
          <a:xfrm>
            <a:off x="11484114" y="-142624"/>
            <a:ext cx="707886" cy="707886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354BDBCC-7DE1-D097-0EE2-1F7C38E0C56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23" t="20937" r="37682" b="22447"/>
          <a:stretch/>
        </p:blipFill>
        <p:spPr>
          <a:xfrm>
            <a:off x="11639394" y="-62864"/>
            <a:ext cx="466767" cy="548366"/>
          </a:xfrm>
          <a:prstGeom prst="rect">
            <a:avLst/>
          </a:prstGeom>
        </p:spPr>
      </p:pic>
      <p:sp>
        <p:nvSpPr>
          <p:cNvPr id="17" name="椭圆 16">
            <a:extLst>
              <a:ext uri="{FF2B5EF4-FFF2-40B4-BE49-F238E27FC236}">
                <a16:creationId xmlns:a16="http://schemas.microsoft.com/office/drawing/2014/main" id="{22F77EC9-5AD4-BC22-8A5B-ECD8D82EC240}"/>
              </a:ext>
            </a:extLst>
          </p:cNvPr>
          <p:cNvSpPr/>
          <p:nvPr/>
        </p:nvSpPr>
        <p:spPr>
          <a:xfrm>
            <a:off x="-299274" y="-179203"/>
            <a:ext cx="907607" cy="907607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7B2515F2-9C0D-09C2-F295-88967890F69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5" t="45352" r="40328" b="18341"/>
          <a:stretch/>
        </p:blipFill>
        <p:spPr>
          <a:xfrm>
            <a:off x="10761001" y="6087164"/>
            <a:ext cx="1430999" cy="1037536"/>
          </a:xfrm>
          <a:prstGeom prst="rect">
            <a:avLst/>
          </a:prstGeom>
        </p:spPr>
      </p:pic>
      <p:sp>
        <p:nvSpPr>
          <p:cNvPr id="23" name="椭圆 22">
            <a:extLst>
              <a:ext uri="{FF2B5EF4-FFF2-40B4-BE49-F238E27FC236}">
                <a16:creationId xmlns:a16="http://schemas.microsoft.com/office/drawing/2014/main" id="{2EB72030-6492-7E3B-36D9-45F221A8994D}"/>
              </a:ext>
            </a:extLst>
          </p:cNvPr>
          <p:cNvSpPr/>
          <p:nvPr/>
        </p:nvSpPr>
        <p:spPr>
          <a:xfrm>
            <a:off x="-113812" y="6087164"/>
            <a:ext cx="907607" cy="907607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003C5DB8-CB28-0D3D-7571-6B1D8A7BFBA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7207"/>
            <a:ext cx="700793" cy="700793"/>
          </a:xfrm>
          <a:prstGeom prst="rect">
            <a:avLst/>
          </a:prstGeom>
        </p:spPr>
      </p:pic>
      <p:cxnSp>
        <p:nvCxnSpPr>
          <p:cNvPr id="26" name="连接符: 曲线 25">
            <a:extLst>
              <a:ext uri="{FF2B5EF4-FFF2-40B4-BE49-F238E27FC236}">
                <a16:creationId xmlns:a16="http://schemas.microsoft.com/office/drawing/2014/main" id="{0F803F18-543C-FE66-653E-0D5234FEF1B0}"/>
              </a:ext>
            </a:extLst>
          </p:cNvPr>
          <p:cNvCxnSpPr>
            <a:cxnSpLocks/>
            <a:stCxn id="17" idx="6"/>
            <a:endCxn id="13" idx="2"/>
          </p:cNvCxnSpPr>
          <p:nvPr/>
        </p:nvCxnSpPr>
        <p:spPr>
          <a:xfrm flipV="1">
            <a:off x="608333" y="211319"/>
            <a:ext cx="10875781" cy="63282"/>
          </a:xfrm>
          <a:prstGeom prst="curvedConnector3">
            <a:avLst>
              <a:gd name="adj1" fmla="val 50000"/>
            </a:avLst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连接符: 曲线 33">
            <a:extLst>
              <a:ext uri="{FF2B5EF4-FFF2-40B4-BE49-F238E27FC236}">
                <a16:creationId xmlns:a16="http://schemas.microsoft.com/office/drawing/2014/main" id="{B875E061-5C55-53BF-389A-363D29F5D566}"/>
              </a:ext>
            </a:extLst>
          </p:cNvPr>
          <p:cNvCxnSpPr>
            <a:stCxn id="13" idx="4"/>
          </p:cNvCxnSpPr>
          <p:nvPr/>
        </p:nvCxnSpPr>
        <p:spPr>
          <a:xfrm rot="5400000">
            <a:off x="9256838" y="3146481"/>
            <a:ext cx="5162438" cy="12700"/>
          </a:xfrm>
          <a:prstGeom prst="curvedConnector3">
            <a:avLst/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连接符: 曲线 35">
            <a:extLst>
              <a:ext uri="{FF2B5EF4-FFF2-40B4-BE49-F238E27FC236}">
                <a16:creationId xmlns:a16="http://schemas.microsoft.com/office/drawing/2014/main" id="{F2FAAAB7-BB9E-DEB2-2042-763DB76A055A}"/>
              </a:ext>
            </a:extLst>
          </p:cNvPr>
          <p:cNvCxnSpPr>
            <a:stCxn id="17" idx="4"/>
          </p:cNvCxnSpPr>
          <p:nvPr/>
        </p:nvCxnSpPr>
        <p:spPr>
          <a:xfrm rot="5400000">
            <a:off x="-2524850" y="3407784"/>
            <a:ext cx="5358760" cy="1"/>
          </a:xfrm>
          <a:prstGeom prst="curvedConnector3">
            <a:avLst>
              <a:gd name="adj1" fmla="val 51422"/>
            </a:avLst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连接符: 曲线 39">
            <a:extLst>
              <a:ext uri="{FF2B5EF4-FFF2-40B4-BE49-F238E27FC236}">
                <a16:creationId xmlns:a16="http://schemas.microsoft.com/office/drawing/2014/main" id="{DF4C975B-722F-A940-F248-3D9F5A1F742F}"/>
              </a:ext>
            </a:extLst>
          </p:cNvPr>
          <p:cNvCxnSpPr>
            <a:stCxn id="23" idx="6"/>
          </p:cNvCxnSpPr>
          <p:nvPr/>
        </p:nvCxnSpPr>
        <p:spPr>
          <a:xfrm>
            <a:off x="793795" y="6540968"/>
            <a:ext cx="9861505" cy="101132"/>
          </a:xfrm>
          <a:prstGeom prst="curvedConnector3">
            <a:avLst/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图片 41">
            <a:extLst>
              <a:ext uri="{FF2B5EF4-FFF2-40B4-BE49-F238E27FC236}">
                <a16:creationId xmlns:a16="http://schemas.microsoft.com/office/drawing/2014/main" id="{A074D8F9-BF9D-7219-0A56-7655DAC2DD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0766" y="-136773"/>
            <a:ext cx="907608" cy="907608"/>
          </a:xfrm>
          <a:prstGeom prst="rect">
            <a:avLst/>
          </a:prstGeom>
        </p:spPr>
      </p:pic>
      <p:sp>
        <p:nvSpPr>
          <p:cNvPr id="3199" name="文本框 3198">
            <a:extLst>
              <a:ext uri="{FF2B5EF4-FFF2-40B4-BE49-F238E27FC236}">
                <a16:creationId xmlns:a16="http://schemas.microsoft.com/office/drawing/2014/main" id="{2026F688-ECCB-1D16-1E16-C60AC7B585EC}"/>
              </a:ext>
            </a:extLst>
          </p:cNvPr>
          <p:cNvSpPr txBox="1"/>
          <p:nvPr/>
        </p:nvSpPr>
        <p:spPr>
          <a:xfrm>
            <a:off x="902601" y="508838"/>
            <a:ext cx="3183623" cy="53553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indent="0" defTabSz="684213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b="1" baseline="0"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5127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</a:lvl2pPr>
            <a:lvl3pPr marL="8556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/>
            </a:lvl3pPr>
            <a:lvl4pPr marL="11985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/>
            </a:lvl4pPr>
            <a:lvl5pPr marL="15414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/>
            </a:lvl5pPr>
            <a:lvl6pPr marL="1885699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553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407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261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Result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00" name="PA-圆角矩形 40">
            <a:extLst>
              <a:ext uri="{FF2B5EF4-FFF2-40B4-BE49-F238E27FC236}">
                <a16:creationId xmlns:a16="http://schemas.microsoft.com/office/drawing/2014/main" id="{C6922BCF-8A58-201A-3D77-6EB6DD1B091E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600112" y="450595"/>
            <a:ext cx="300510" cy="568357"/>
          </a:xfrm>
          <a:prstGeom prst="roundRect">
            <a:avLst/>
          </a:prstGeom>
          <a:solidFill>
            <a:srgbClr val="9BEFDB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0624" tIns="55312" rIns="110624" bIns="55312" rtlCol="0" anchor="ctr"/>
          <a:lstStyle/>
          <a:p>
            <a:pPr algn="ctr" defTabSz="914297"/>
            <a:endParaRPr lang="id-ID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8692061D-34D4-937D-80F8-E05A9A72555C}"/>
              </a:ext>
            </a:extLst>
          </p:cNvPr>
          <p:cNvSpPr txBox="1"/>
          <p:nvPr/>
        </p:nvSpPr>
        <p:spPr>
          <a:xfrm>
            <a:off x="434342" y="4631608"/>
            <a:ext cx="6707207" cy="126188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>
            <a:defPPr>
              <a:defRPr lang="zh-CN"/>
            </a:defPPr>
            <a:lvl1pPr marL="342900" indent="-342900" algn="just">
              <a:spcAft>
                <a:spcPts val="1200"/>
              </a:spcAft>
              <a:buFont typeface="Wingdings" panose="05000000000000000000" pitchFamily="2" charset="2"/>
              <a:buChar char="p"/>
              <a:defRPr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defRPr>
            </a:lvl1pPr>
          </a:lstStyle>
          <a:p>
            <a:pPr>
              <a:buFont typeface="Wingdings" panose="05000000000000000000" pitchFamily="2" charset="2"/>
              <a:buChar char="n"/>
            </a:pPr>
            <a:r>
              <a:rPr lang="en-US" altLang="zh-CN" sz="1800" dirty="0"/>
              <a:t>Cross-subject Performance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sz="1800" dirty="0">
                <a:solidFill>
                  <a:srgbClr val="FF0000"/>
                </a:solidFill>
                <a:effectLst/>
              </a:rPr>
              <a:t>80.16% ACC</a:t>
            </a:r>
            <a:r>
              <a:rPr lang="en-US" altLang="zh-CN" sz="1800" dirty="0">
                <a:effectLst/>
              </a:rPr>
              <a:t>,</a:t>
            </a:r>
            <a:r>
              <a:rPr lang="en-US" altLang="zh-CN" sz="1800" dirty="0">
                <a:solidFill>
                  <a:srgbClr val="FF0000"/>
                </a:solidFill>
                <a:effectLst/>
              </a:rPr>
              <a:t> 86.52% F1 </a:t>
            </a:r>
            <a:r>
              <a:rPr lang="en-US" altLang="zh-CN" sz="1800" dirty="0">
                <a:effectLst/>
              </a:rPr>
              <a:t>for Our method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1800" dirty="0">
                <a:effectLst/>
              </a:rPr>
              <a:t>Our methods </a:t>
            </a:r>
            <a:r>
              <a:rPr lang="en-US" altLang="zh-CN" sz="1800" dirty="0">
                <a:solidFill>
                  <a:srgbClr val="FF0000"/>
                </a:solidFill>
                <a:effectLst/>
              </a:rPr>
              <a:t>outperforms</a:t>
            </a:r>
            <a:r>
              <a:rPr lang="en-US" altLang="zh-CN" sz="1800" dirty="0">
                <a:effectLst/>
              </a:rPr>
              <a:t> existing cross-domain baselines</a:t>
            </a:r>
            <a:endParaRPr lang="zh-CN" altLang="en-US" sz="1800" dirty="0">
              <a:effectLst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23FFF77-56CF-A80E-E770-5D7EC350DE0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0367" y="1373825"/>
            <a:ext cx="10432775" cy="29792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FC960652-783E-1215-6DBF-365C28DE27B2}"/>
                  </a:ext>
                </a:extLst>
              </p:cNvPr>
              <p:cNvSpPr txBox="1"/>
              <p:nvPr/>
            </p:nvSpPr>
            <p:spPr>
              <a:xfrm>
                <a:off x="6317642" y="4649102"/>
                <a:ext cx="5166472" cy="1508105"/>
              </a:xfrm>
              <a:prstGeom prst="rect">
                <a:avLst/>
              </a:prstGeom>
              <a:noFill/>
            </p:spPr>
            <p:txBody>
              <a:bodyPr wrap="square" numCol="1" rtlCol="0">
                <a:spAutoFit/>
              </a:bodyPr>
              <a:lstStyle>
                <a:defPPr>
                  <a:defRPr lang="zh-CN"/>
                </a:defPPr>
                <a:lvl1pPr marL="342900" indent="-342900" algn="just">
                  <a:spcAft>
                    <a:spcPts val="1200"/>
                  </a:spcAft>
                  <a:buFont typeface="Wingdings" panose="05000000000000000000" pitchFamily="2" charset="2"/>
                  <a:buChar char="p"/>
                  <a:defRPr sz="20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</a:defRPr>
                </a:lvl1pPr>
              </a:lstStyle>
              <a:p>
                <a:pPr>
                  <a:buFont typeface="Wingdings" panose="05000000000000000000" pitchFamily="2" charset="2"/>
                  <a:buChar char="n"/>
                </a:pPr>
                <a:r>
                  <a:rPr lang="en-US" altLang="zh-CN" sz="1800" dirty="0"/>
                  <a:t>Ablation Study</a:t>
                </a:r>
              </a:p>
              <a:p>
                <a:pPr>
                  <a:buClr>
                    <a:schemeClr val="tx1"/>
                  </a:buClr>
                  <a:buFont typeface="Arial" panose="020B0604020202020204" pitchFamily="34" charset="0"/>
                  <a:buChar char="•"/>
                </a:pPr>
                <a:r>
                  <a:rPr lang="en-US" altLang="zh-CN" sz="1800" dirty="0">
                    <a:effectLst/>
                  </a:rPr>
                  <a:t>w/o </a:t>
                </a:r>
                <a:r>
                  <a:rPr lang="en-US" altLang="zh-CN" sz="1800" dirty="0" err="1">
                    <a:effectLst/>
                  </a:rPr>
                  <a:t>rr</a:t>
                </a:r>
                <a:r>
                  <a:rPr lang="en-US" altLang="zh-CN" sz="1800" dirty="0">
                    <a:effectLst/>
                  </a:rPr>
                  <a:t> &lt; w/o align &lt; w/o rec &lt; w/o diff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altLang="zh-CN" sz="1800" dirty="0">
                    <a:effectLst/>
                  </a:rPr>
                  <a:t>Removing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sz="1800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b="0" i="0" smtClean="0">
                            <a:effectLst/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zh-CN" altLang="en-US" sz="1800" b="0" i="1">
                            <a:effectLst/>
                            <a:latin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1800" b="0" i="0" smtClean="0">
                            <a:effectLst/>
                            <a:latin typeface="Cambria Math" panose="02040503050406030204" pitchFamily="18" charset="0"/>
                          </a:rPr>
                          <m:t>rr</m:t>
                        </m:r>
                        <m:r>
                          <a:rPr lang="en-US" altLang="zh-CN" sz="1800" b="0" i="0" smtClean="0">
                            <a:effectLst/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altLang="zh-CN" sz="1800" dirty="0">
                    <a:effectLst/>
                  </a:rPr>
                  <a:t>increases subspace redundancy and </a:t>
                </a:r>
                <a:r>
                  <a:rPr lang="en-US" altLang="zh-CN" sz="1800" dirty="0">
                    <a:solidFill>
                      <a:srgbClr val="FF0000"/>
                    </a:solidFill>
                    <a:effectLst/>
                  </a:rPr>
                  <a:t>degrades performance notably</a:t>
                </a:r>
                <a:r>
                  <a:rPr lang="en-US" altLang="zh-CN" sz="1800" dirty="0">
                    <a:effectLst/>
                  </a:rPr>
                  <a:t>.</a:t>
                </a:r>
                <a:endParaRPr lang="zh-CN" altLang="en-US" sz="1800" dirty="0">
                  <a:effectLst/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FC960652-783E-1215-6DBF-365C28DE27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7642" y="4649102"/>
                <a:ext cx="5166472" cy="1508105"/>
              </a:xfrm>
              <a:prstGeom prst="rect">
                <a:avLst/>
              </a:prstGeom>
              <a:blipFill>
                <a:blip r:embed="rId9"/>
                <a:stretch>
                  <a:fillRect l="-825" t="-2834" r="-943" b="-56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文本框 14">
            <a:extLst>
              <a:ext uri="{FF2B5EF4-FFF2-40B4-BE49-F238E27FC236}">
                <a16:creationId xmlns:a16="http://schemas.microsoft.com/office/drawing/2014/main" id="{EFAC02A4-941D-3212-C87B-B22FF5EE3929}"/>
              </a:ext>
            </a:extLst>
          </p:cNvPr>
          <p:cNvSpPr txBox="1"/>
          <p:nvPr/>
        </p:nvSpPr>
        <p:spPr>
          <a:xfrm>
            <a:off x="1500036" y="1096860"/>
            <a:ext cx="1053743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I: 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Performance on Subject-Independent Psychiatric Screening: Baselines vs. Ablated Variants</a:t>
            </a:r>
          </a:p>
        </p:txBody>
      </p:sp>
    </p:spTree>
    <p:extLst>
      <p:ext uri="{BB962C8B-B14F-4D97-AF65-F5344CB8AC3E}">
        <p14:creationId xmlns:p14="http://schemas.microsoft.com/office/powerpoint/2010/main" val="39376385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87EB71-7C3B-65A9-5021-DA62982F5A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椭圆 11">
            <a:extLst>
              <a:ext uri="{FF2B5EF4-FFF2-40B4-BE49-F238E27FC236}">
                <a16:creationId xmlns:a16="http://schemas.microsoft.com/office/drawing/2014/main" id="{ED15A2B6-7227-8A29-12FA-98B480A47AA5}"/>
              </a:ext>
            </a:extLst>
          </p:cNvPr>
          <p:cNvSpPr/>
          <p:nvPr/>
        </p:nvSpPr>
        <p:spPr>
          <a:xfrm rot="19503637">
            <a:off x="10655394" y="5673942"/>
            <a:ext cx="1650911" cy="1650911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40AE95FC-EA76-E2B7-C2F0-1313550EB1EF}"/>
              </a:ext>
            </a:extLst>
          </p:cNvPr>
          <p:cNvSpPr/>
          <p:nvPr/>
        </p:nvSpPr>
        <p:spPr>
          <a:xfrm>
            <a:off x="11484114" y="-142624"/>
            <a:ext cx="707886" cy="707886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228F4B58-DEBF-E62F-CB8C-DD3456C5E29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23" t="20937" r="37682" b="22447"/>
          <a:stretch/>
        </p:blipFill>
        <p:spPr>
          <a:xfrm>
            <a:off x="11639394" y="-62864"/>
            <a:ext cx="466767" cy="548366"/>
          </a:xfrm>
          <a:prstGeom prst="rect">
            <a:avLst/>
          </a:prstGeom>
        </p:spPr>
      </p:pic>
      <p:sp>
        <p:nvSpPr>
          <p:cNvPr id="17" name="椭圆 16">
            <a:extLst>
              <a:ext uri="{FF2B5EF4-FFF2-40B4-BE49-F238E27FC236}">
                <a16:creationId xmlns:a16="http://schemas.microsoft.com/office/drawing/2014/main" id="{C1D248E7-1129-7D10-F4DF-ADE8F5D6B339}"/>
              </a:ext>
            </a:extLst>
          </p:cNvPr>
          <p:cNvSpPr/>
          <p:nvPr/>
        </p:nvSpPr>
        <p:spPr>
          <a:xfrm>
            <a:off x="-299274" y="-179203"/>
            <a:ext cx="907607" cy="907607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28E4ED4E-E5B4-341F-52C1-FBF549FFF97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5" t="45352" r="40328" b="18341"/>
          <a:stretch/>
        </p:blipFill>
        <p:spPr>
          <a:xfrm>
            <a:off x="10761001" y="6087164"/>
            <a:ext cx="1430999" cy="1037536"/>
          </a:xfrm>
          <a:prstGeom prst="rect">
            <a:avLst/>
          </a:prstGeom>
        </p:spPr>
      </p:pic>
      <p:sp>
        <p:nvSpPr>
          <p:cNvPr id="23" name="椭圆 22">
            <a:extLst>
              <a:ext uri="{FF2B5EF4-FFF2-40B4-BE49-F238E27FC236}">
                <a16:creationId xmlns:a16="http://schemas.microsoft.com/office/drawing/2014/main" id="{B0A23F40-FBD2-9F5D-8561-73AD44E7FBEB}"/>
              </a:ext>
            </a:extLst>
          </p:cNvPr>
          <p:cNvSpPr/>
          <p:nvPr/>
        </p:nvSpPr>
        <p:spPr>
          <a:xfrm>
            <a:off x="-113812" y="6087164"/>
            <a:ext cx="907607" cy="907607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DF68B507-5CB5-392E-9DF5-64F453F4CF12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7207"/>
            <a:ext cx="700793" cy="700793"/>
          </a:xfrm>
          <a:prstGeom prst="rect">
            <a:avLst/>
          </a:prstGeom>
        </p:spPr>
      </p:pic>
      <p:cxnSp>
        <p:nvCxnSpPr>
          <p:cNvPr id="26" name="连接符: 曲线 25">
            <a:extLst>
              <a:ext uri="{FF2B5EF4-FFF2-40B4-BE49-F238E27FC236}">
                <a16:creationId xmlns:a16="http://schemas.microsoft.com/office/drawing/2014/main" id="{C2A75CF7-DB20-0F7D-CF57-E7ED58575A1E}"/>
              </a:ext>
            </a:extLst>
          </p:cNvPr>
          <p:cNvCxnSpPr>
            <a:cxnSpLocks/>
            <a:stCxn id="17" idx="6"/>
            <a:endCxn id="13" idx="2"/>
          </p:cNvCxnSpPr>
          <p:nvPr/>
        </p:nvCxnSpPr>
        <p:spPr>
          <a:xfrm flipV="1">
            <a:off x="608333" y="211319"/>
            <a:ext cx="10875781" cy="63282"/>
          </a:xfrm>
          <a:prstGeom prst="curvedConnector3">
            <a:avLst>
              <a:gd name="adj1" fmla="val 50000"/>
            </a:avLst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连接符: 曲线 33">
            <a:extLst>
              <a:ext uri="{FF2B5EF4-FFF2-40B4-BE49-F238E27FC236}">
                <a16:creationId xmlns:a16="http://schemas.microsoft.com/office/drawing/2014/main" id="{9579353B-4553-5B6B-23B6-0FD6032256B0}"/>
              </a:ext>
            </a:extLst>
          </p:cNvPr>
          <p:cNvCxnSpPr>
            <a:stCxn id="13" idx="4"/>
          </p:cNvCxnSpPr>
          <p:nvPr/>
        </p:nvCxnSpPr>
        <p:spPr>
          <a:xfrm rot="5400000">
            <a:off x="9256838" y="3146481"/>
            <a:ext cx="5162438" cy="12700"/>
          </a:xfrm>
          <a:prstGeom prst="curvedConnector3">
            <a:avLst/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连接符: 曲线 35">
            <a:extLst>
              <a:ext uri="{FF2B5EF4-FFF2-40B4-BE49-F238E27FC236}">
                <a16:creationId xmlns:a16="http://schemas.microsoft.com/office/drawing/2014/main" id="{74A4BDAF-5E06-4D87-A301-F027607FDA82}"/>
              </a:ext>
            </a:extLst>
          </p:cNvPr>
          <p:cNvCxnSpPr>
            <a:stCxn id="17" idx="4"/>
          </p:cNvCxnSpPr>
          <p:nvPr/>
        </p:nvCxnSpPr>
        <p:spPr>
          <a:xfrm rot="5400000">
            <a:off x="-2524850" y="3407784"/>
            <a:ext cx="5358760" cy="1"/>
          </a:xfrm>
          <a:prstGeom prst="curvedConnector3">
            <a:avLst>
              <a:gd name="adj1" fmla="val 51422"/>
            </a:avLst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连接符: 曲线 39">
            <a:extLst>
              <a:ext uri="{FF2B5EF4-FFF2-40B4-BE49-F238E27FC236}">
                <a16:creationId xmlns:a16="http://schemas.microsoft.com/office/drawing/2014/main" id="{EA9BC709-8166-F1E5-A7E0-54D73BA500AB}"/>
              </a:ext>
            </a:extLst>
          </p:cNvPr>
          <p:cNvCxnSpPr>
            <a:stCxn id="23" idx="6"/>
          </p:cNvCxnSpPr>
          <p:nvPr/>
        </p:nvCxnSpPr>
        <p:spPr>
          <a:xfrm>
            <a:off x="793795" y="6540968"/>
            <a:ext cx="9861505" cy="101132"/>
          </a:xfrm>
          <a:prstGeom prst="curvedConnector3">
            <a:avLst/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图片 41">
            <a:extLst>
              <a:ext uri="{FF2B5EF4-FFF2-40B4-BE49-F238E27FC236}">
                <a16:creationId xmlns:a16="http://schemas.microsoft.com/office/drawing/2014/main" id="{B633FBD0-F469-F559-E2BC-5C03F0A4B1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0766" y="-136773"/>
            <a:ext cx="907608" cy="907608"/>
          </a:xfrm>
          <a:prstGeom prst="rect">
            <a:avLst/>
          </a:prstGeom>
        </p:spPr>
      </p:pic>
      <p:sp>
        <p:nvSpPr>
          <p:cNvPr id="3200" name="PA-圆角矩形 40">
            <a:extLst>
              <a:ext uri="{FF2B5EF4-FFF2-40B4-BE49-F238E27FC236}">
                <a16:creationId xmlns:a16="http://schemas.microsoft.com/office/drawing/2014/main" id="{A8F8648A-A7D5-2B20-1F34-8AE745A928B3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600112" y="450595"/>
            <a:ext cx="300510" cy="568357"/>
          </a:xfrm>
          <a:prstGeom prst="roundRect">
            <a:avLst/>
          </a:prstGeom>
          <a:solidFill>
            <a:srgbClr val="9BEFDB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0624" tIns="55312" rIns="110624" bIns="55312" rtlCol="0" anchor="ctr"/>
          <a:lstStyle/>
          <a:p>
            <a:pPr algn="ctr" defTabSz="914297"/>
            <a:endParaRPr lang="id-ID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E9408B7F-1C50-A7D9-6590-AE1834FC74CB}"/>
              </a:ext>
            </a:extLst>
          </p:cNvPr>
          <p:cNvSpPr txBox="1"/>
          <p:nvPr/>
        </p:nvSpPr>
        <p:spPr>
          <a:xfrm>
            <a:off x="899496" y="5125828"/>
            <a:ext cx="10493941" cy="123110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>
            <a:defPPr>
              <a:defRPr lang="zh-CN"/>
            </a:defPPr>
            <a:lvl1pPr marL="342900" indent="-342900" algn="just">
              <a:spcAft>
                <a:spcPts val="1200"/>
              </a:spcAft>
              <a:buFont typeface="Wingdings" panose="05000000000000000000" pitchFamily="2" charset="2"/>
              <a:buChar char="p"/>
              <a:defRPr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defRPr>
            </a:lvl1pPr>
          </a:lstStyle>
          <a:p>
            <a:pPr>
              <a:buFont typeface="Wingdings" panose="05000000000000000000" pitchFamily="2" charset="2"/>
              <a:buChar char="n"/>
            </a:pPr>
            <a:r>
              <a:rPr lang="en-US" altLang="zh-CN" sz="1800" dirty="0"/>
              <a:t>Interpretable Patterns of Temporal Attention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sz="1800" dirty="0">
                <a:solidFill>
                  <a:schemeClr val="accent2"/>
                </a:solidFill>
                <a:effectLst/>
              </a:rPr>
              <a:t>Warm colors </a:t>
            </a:r>
            <a:r>
              <a:rPr lang="ar-AE" altLang="zh-CN" sz="1800" dirty="0">
                <a:cs typeface="Times New Roman" panose="02020603050405020304" pitchFamily="18" charset="0"/>
              </a:rPr>
              <a:t>→</a:t>
            </a:r>
            <a:r>
              <a:rPr lang="en-US" altLang="zh-CN" sz="1800" dirty="0">
                <a:cs typeface="Times New Roman" panose="02020603050405020304" pitchFamily="18" charset="0"/>
              </a:rPr>
              <a:t> </a:t>
            </a:r>
            <a:r>
              <a:rPr lang="en-US" altLang="zh-CN" sz="1800" dirty="0">
                <a:effectLst/>
              </a:rPr>
              <a:t>high importance; </a:t>
            </a:r>
            <a:r>
              <a:rPr lang="en-US" altLang="zh-CN" sz="1800" dirty="0">
                <a:solidFill>
                  <a:srgbClr val="7030A0"/>
                </a:solidFill>
                <a:effectLst/>
              </a:rPr>
              <a:t>Cool colors </a:t>
            </a:r>
            <a:r>
              <a:rPr lang="ar-AE" altLang="zh-CN" sz="1800" dirty="0">
                <a:cs typeface="Times New Roman" panose="02020603050405020304" pitchFamily="18" charset="0"/>
              </a:rPr>
              <a:t>→</a:t>
            </a:r>
            <a:r>
              <a:rPr lang="en-US" altLang="zh-CN" sz="1800" dirty="0">
                <a:effectLst/>
              </a:rPr>
              <a:t> low relevance; Top-3 segments highlighted in </a:t>
            </a:r>
            <a:r>
              <a:rPr lang="en-US" altLang="zh-CN" sz="1800" dirty="0">
                <a:effectLst/>
                <a:highlight>
                  <a:srgbClr val="FFFF00"/>
                </a:highlight>
              </a:rPr>
              <a:t>yellow.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1800" dirty="0">
                <a:effectLst/>
              </a:rPr>
              <a:t>Tracking high-importance segments helps </a:t>
            </a:r>
            <a:r>
              <a:rPr lang="en-US" altLang="zh-CN" sz="1800" dirty="0">
                <a:solidFill>
                  <a:srgbClr val="FF0000"/>
                </a:solidFill>
                <a:effectLst/>
              </a:rPr>
              <a:t>identify symptom episodes </a:t>
            </a:r>
            <a:r>
              <a:rPr lang="en-US" altLang="zh-CN" sz="1800" dirty="0">
                <a:effectLst/>
              </a:rPr>
              <a:t>and </a:t>
            </a:r>
            <a:r>
              <a:rPr lang="en-US" altLang="zh-CN" sz="1800" dirty="0">
                <a:solidFill>
                  <a:srgbClr val="FF0000"/>
                </a:solidFill>
                <a:effectLst/>
              </a:rPr>
              <a:t>supports early intervention</a:t>
            </a:r>
            <a:r>
              <a:rPr lang="en-US" altLang="zh-CN" sz="1800" dirty="0">
                <a:effectLst/>
              </a:rPr>
              <a:t>.</a:t>
            </a:r>
            <a:endParaRPr lang="zh-CN" altLang="en-US" sz="1800" dirty="0">
              <a:effectLst/>
            </a:endParaRP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AB805A70-E91B-5570-243A-22BCFD7B355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9826" y="1123949"/>
            <a:ext cx="10902199" cy="3472233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9B9D373D-D175-0B9C-C0DF-81FFFA623186}"/>
              </a:ext>
            </a:extLst>
          </p:cNvPr>
          <p:cNvSpPr txBox="1"/>
          <p:nvPr/>
        </p:nvSpPr>
        <p:spPr>
          <a:xfrm>
            <a:off x="3764902" y="4603240"/>
            <a:ext cx="63436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3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Temporal Attention Heatmap Across Subjects.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A11D1EFE-5272-EA18-8A6A-AE96AC455291}"/>
              </a:ext>
            </a:extLst>
          </p:cNvPr>
          <p:cNvSpPr txBox="1"/>
          <p:nvPr/>
        </p:nvSpPr>
        <p:spPr>
          <a:xfrm>
            <a:off x="902601" y="508838"/>
            <a:ext cx="3183623" cy="53553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indent="0" defTabSz="684213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b="1" baseline="0"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5127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</a:lvl2pPr>
            <a:lvl3pPr marL="8556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/>
            </a:lvl3pPr>
            <a:lvl4pPr marL="11985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/>
            </a:lvl4pPr>
            <a:lvl5pPr marL="15414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/>
            </a:lvl5pPr>
            <a:lvl6pPr marL="1885699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553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407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261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Result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8173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56F7C-8CC7-94B6-451F-F5450724C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椭圆 11">
            <a:extLst>
              <a:ext uri="{FF2B5EF4-FFF2-40B4-BE49-F238E27FC236}">
                <a16:creationId xmlns:a16="http://schemas.microsoft.com/office/drawing/2014/main" id="{E69AAA6D-A8FC-5B4F-5C45-80401272CDF4}"/>
              </a:ext>
            </a:extLst>
          </p:cNvPr>
          <p:cNvSpPr/>
          <p:nvPr/>
        </p:nvSpPr>
        <p:spPr>
          <a:xfrm rot="19503637">
            <a:off x="10655394" y="5673942"/>
            <a:ext cx="1650911" cy="1650911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6BA9BC6D-B827-2F48-5A65-58D1ED8ADD8D}"/>
              </a:ext>
            </a:extLst>
          </p:cNvPr>
          <p:cNvSpPr/>
          <p:nvPr/>
        </p:nvSpPr>
        <p:spPr>
          <a:xfrm>
            <a:off x="11484114" y="-142624"/>
            <a:ext cx="707886" cy="707886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C37ACAA8-40FE-E3CB-406B-489EC9F3A4D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23" t="20937" r="37682" b="22447"/>
          <a:stretch/>
        </p:blipFill>
        <p:spPr>
          <a:xfrm>
            <a:off x="11639394" y="-62864"/>
            <a:ext cx="466767" cy="548366"/>
          </a:xfrm>
          <a:prstGeom prst="rect">
            <a:avLst/>
          </a:prstGeom>
        </p:spPr>
      </p:pic>
      <p:sp>
        <p:nvSpPr>
          <p:cNvPr id="17" name="椭圆 16">
            <a:extLst>
              <a:ext uri="{FF2B5EF4-FFF2-40B4-BE49-F238E27FC236}">
                <a16:creationId xmlns:a16="http://schemas.microsoft.com/office/drawing/2014/main" id="{3FD32D9B-7BD2-5890-9521-A4F4BC19C629}"/>
              </a:ext>
            </a:extLst>
          </p:cNvPr>
          <p:cNvSpPr/>
          <p:nvPr/>
        </p:nvSpPr>
        <p:spPr>
          <a:xfrm>
            <a:off x="-299274" y="-179203"/>
            <a:ext cx="907607" cy="907607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8AB64554-B9E3-7A34-87BF-19FFCC4B95F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5" t="45352" r="40328" b="18341"/>
          <a:stretch/>
        </p:blipFill>
        <p:spPr>
          <a:xfrm>
            <a:off x="10761001" y="6087164"/>
            <a:ext cx="1430999" cy="1037536"/>
          </a:xfrm>
          <a:prstGeom prst="rect">
            <a:avLst/>
          </a:prstGeom>
        </p:spPr>
      </p:pic>
      <p:sp>
        <p:nvSpPr>
          <p:cNvPr id="23" name="椭圆 22">
            <a:extLst>
              <a:ext uri="{FF2B5EF4-FFF2-40B4-BE49-F238E27FC236}">
                <a16:creationId xmlns:a16="http://schemas.microsoft.com/office/drawing/2014/main" id="{63692B06-1CDF-08DB-5D23-A9795E817D76}"/>
              </a:ext>
            </a:extLst>
          </p:cNvPr>
          <p:cNvSpPr/>
          <p:nvPr/>
        </p:nvSpPr>
        <p:spPr>
          <a:xfrm>
            <a:off x="-113812" y="6087164"/>
            <a:ext cx="907607" cy="907607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45F5AA7A-78CB-9D67-002E-6BDB6E0CF49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7207"/>
            <a:ext cx="700793" cy="700793"/>
          </a:xfrm>
          <a:prstGeom prst="rect">
            <a:avLst/>
          </a:prstGeom>
        </p:spPr>
      </p:pic>
      <p:cxnSp>
        <p:nvCxnSpPr>
          <p:cNvPr id="26" name="连接符: 曲线 25">
            <a:extLst>
              <a:ext uri="{FF2B5EF4-FFF2-40B4-BE49-F238E27FC236}">
                <a16:creationId xmlns:a16="http://schemas.microsoft.com/office/drawing/2014/main" id="{BF78D285-0C07-CFDD-37EA-91C3C149E021}"/>
              </a:ext>
            </a:extLst>
          </p:cNvPr>
          <p:cNvCxnSpPr>
            <a:cxnSpLocks/>
            <a:stCxn id="17" idx="6"/>
            <a:endCxn id="13" idx="2"/>
          </p:cNvCxnSpPr>
          <p:nvPr/>
        </p:nvCxnSpPr>
        <p:spPr>
          <a:xfrm flipV="1">
            <a:off x="608333" y="211319"/>
            <a:ext cx="10875781" cy="63282"/>
          </a:xfrm>
          <a:prstGeom prst="curvedConnector3">
            <a:avLst>
              <a:gd name="adj1" fmla="val 50000"/>
            </a:avLst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连接符: 曲线 33">
            <a:extLst>
              <a:ext uri="{FF2B5EF4-FFF2-40B4-BE49-F238E27FC236}">
                <a16:creationId xmlns:a16="http://schemas.microsoft.com/office/drawing/2014/main" id="{47945B36-F70C-6B11-C752-25BA55279BE7}"/>
              </a:ext>
            </a:extLst>
          </p:cNvPr>
          <p:cNvCxnSpPr>
            <a:cxnSpLocks/>
            <a:stCxn id="13" idx="4"/>
          </p:cNvCxnSpPr>
          <p:nvPr/>
        </p:nvCxnSpPr>
        <p:spPr>
          <a:xfrm rot="5400000">
            <a:off x="9256838" y="3146481"/>
            <a:ext cx="5162438" cy="12700"/>
          </a:xfrm>
          <a:prstGeom prst="curvedConnector3">
            <a:avLst/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连接符: 曲线 35">
            <a:extLst>
              <a:ext uri="{FF2B5EF4-FFF2-40B4-BE49-F238E27FC236}">
                <a16:creationId xmlns:a16="http://schemas.microsoft.com/office/drawing/2014/main" id="{81B58C4C-9C08-B21F-F89D-F37320864011}"/>
              </a:ext>
            </a:extLst>
          </p:cNvPr>
          <p:cNvCxnSpPr>
            <a:stCxn id="17" idx="4"/>
          </p:cNvCxnSpPr>
          <p:nvPr/>
        </p:nvCxnSpPr>
        <p:spPr>
          <a:xfrm rot="5400000">
            <a:off x="-2524850" y="3407784"/>
            <a:ext cx="5358760" cy="1"/>
          </a:xfrm>
          <a:prstGeom prst="curvedConnector3">
            <a:avLst>
              <a:gd name="adj1" fmla="val 51422"/>
            </a:avLst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连接符: 曲线 39">
            <a:extLst>
              <a:ext uri="{FF2B5EF4-FFF2-40B4-BE49-F238E27FC236}">
                <a16:creationId xmlns:a16="http://schemas.microsoft.com/office/drawing/2014/main" id="{54379940-41F0-F734-17D0-181F3D63EEA6}"/>
              </a:ext>
            </a:extLst>
          </p:cNvPr>
          <p:cNvCxnSpPr>
            <a:cxnSpLocks/>
          </p:cNvCxnSpPr>
          <p:nvPr/>
        </p:nvCxnSpPr>
        <p:spPr>
          <a:xfrm>
            <a:off x="793795" y="6540968"/>
            <a:ext cx="9861505" cy="101132"/>
          </a:xfrm>
          <a:prstGeom prst="curvedConnector3">
            <a:avLst/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图片 41">
            <a:extLst>
              <a:ext uri="{FF2B5EF4-FFF2-40B4-BE49-F238E27FC236}">
                <a16:creationId xmlns:a16="http://schemas.microsoft.com/office/drawing/2014/main" id="{2CC3DF49-DBA3-5551-DBC7-2946493494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0766" y="-136773"/>
            <a:ext cx="907608" cy="907608"/>
          </a:xfrm>
          <a:prstGeom prst="rect">
            <a:avLst/>
          </a:prstGeom>
        </p:spPr>
      </p:pic>
      <p:sp>
        <p:nvSpPr>
          <p:cNvPr id="3200" name="PA-圆角矩形 40">
            <a:extLst>
              <a:ext uri="{FF2B5EF4-FFF2-40B4-BE49-F238E27FC236}">
                <a16:creationId xmlns:a16="http://schemas.microsoft.com/office/drawing/2014/main" id="{5F9C2CD9-6D6E-3C3A-999E-FBEDD3D43318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600112" y="450595"/>
            <a:ext cx="300510" cy="568357"/>
          </a:xfrm>
          <a:prstGeom prst="roundRect">
            <a:avLst/>
          </a:prstGeom>
          <a:solidFill>
            <a:srgbClr val="9BEFDB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0624" tIns="55312" rIns="110624" bIns="55312" rtlCol="0" anchor="ctr"/>
          <a:lstStyle/>
          <a:p>
            <a:pPr algn="ctr" defTabSz="914297"/>
            <a:endParaRPr lang="id-ID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9A501621-0EEB-3005-2E70-C18EC3EF1C65}"/>
              </a:ext>
            </a:extLst>
          </p:cNvPr>
          <p:cNvSpPr txBox="1"/>
          <p:nvPr/>
        </p:nvSpPr>
        <p:spPr>
          <a:xfrm>
            <a:off x="6174270" y="3440286"/>
            <a:ext cx="5588856" cy="264687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42900" indent="-342900" algn="just">
              <a:spcAft>
                <a:spcPts val="1200"/>
              </a:spcAft>
              <a:buFont typeface="Wingdings" panose="05000000000000000000" pitchFamily="2" charset="2"/>
              <a:buChar char="n"/>
            </a:pPr>
            <a:r>
              <a:rPr lang="en-US" alt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Interpretable Patterns of Channel Connection</a:t>
            </a:r>
          </a:p>
          <a:p>
            <a:pPr marL="342900" indent="-342900" algn="just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</a:rPr>
              <a:t>Color intensity </a:t>
            </a:r>
            <a:r>
              <a:rPr lang="ar-AE" altLang="zh-CN" dirty="0">
                <a:latin typeface="Times New Roman" panose="02020603050405020304" pitchFamily="18" charset="0"/>
              </a:rPr>
              <a:t>→ </a:t>
            </a:r>
            <a:r>
              <a:rPr lang="en-US" altLang="zh-CN" dirty="0">
                <a:latin typeface="Times New Roman" panose="02020603050405020304" pitchFamily="18" charset="0"/>
              </a:rPr>
              <a:t>  importance in decision process </a:t>
            </a:r>
          </a:p>
          <a:p>
            <a:pPr marL="342900" indent="-342900" algn="just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</a:rPr>
              <a:t>Chord thickness </a:t>
            </a:r>
            <a:r>
              <a:rPr lang="ar-AE" altLang="zh-CN" dirty="0">
                <a:latin typeface="Times New Roman" panose="02020603050405020304" pitchFamily="18" charset="0"/>
              </a:rPr>
              <a:t>→</a:t>
            </a:r>
            <a:r>
              <a:rPr lang="en-US" altLang="zh-CN" dirty="0">
                <a:latin typeface="Times New Roman" panose="02020603050405020304" pitchFamily="18" charset="0"/>
              </a:rPr>
              <a:t> inter-channel dependency strength</a:t>
            </a:r>
          </a:p>
          <a:p>
            <a:pPr marL="342900" indent="-342900" algn="just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</a:rPr>
              <a:t>Visualizing inter-channel connections helps </a:t>
            </a: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</a:rPr>
              <a:t>reveal signal interactions</a:t>
            </a:r>
            <a:r>
              <a:rPr lang="en-US" altLang="zh-CN" dirty="0">
                <a:latin typeface="Times New Roman" panose="02020603050405020304" pitchFamily="18" charset="0"/>
              </a:rPr>
              <a:t> and </a:t>
            </a: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</a:rPr>
              <a:t>provide stronger support </a:t>
            </a:r>
            <a:r>
              <a:rPr lang="en-US" altLang="zh-CN" dirty="0">
                <a:latin typeface="Times New Roman" panose="02020603050405020304" pitchFamily="18" charset="0"/>
              </a:rPr>
              <a:t>for psychiatric screening</a:t>
            </a:r>
          </a:p>
          <a:p>
            <a:pPr>
              <a:buClr>
                <a:schemeClr val="tx1"/>
              </a:buClr>
            </a:pPr>
            <a:endParaRPr lang="en-US" altLang="zh-CN" dirty="0">
              <a:latin typeface="Times New Roman" panose="02020603050405020304" pitchFamily="18" charset="0"/>
            </a:endParaRPr>
          </a:p>
        </p:txBody>
      </p:sp>
      <p:grpSp>
        <p:nvGrpSpPr>
          <p:cNvPr id="3207" name="组合 3206">
            <a:extLst>
              <a:ext uri="{FF2B5EF4-FFF2-40B4-BE49-F238E27FC236}">
                <a16:creationId xmlns:a16="http://schemas.microsoft.com/office/drawing/2014/main" id="{D6015A10-C539-C623-944C-DC2245585411}"/>
              </a:ext>
            </a:extLst>
          </p:cNvPr>
          <p:cNvGrpSpPr/>
          <p:nvPr/>
        </p:nvGrpSpPr>
        <p:grpSpPr>
          <a:xfrm>
            <a:off x="311518" y="1216025"/>
            <a:ext cx="8612502" cy="4170121"/>
            <a:chOff x="475659" y="905381"/>
            <a:chExt cx="8717875" cy="4141691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32904604-C6D8-DB7B-0003-C0E5FF9DA06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659" y="924914"/>
              <a:ext cx="1880203" cy="1649800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9353F3CA-D52A-3F68-EB22-5D4C1DA6382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88424" y="925413"/>
              <a:ext cx="1879063" cy="1648800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6A104261-7409-BB2D-13D0-0DC5012F3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13304" y="905381"/>
              <a:ext cx="1879064" cy="1648800"/>
            </a:xfrm>
            <a:prstGeom prst="rect">
              <a:avLst/>
            </a:prstGeom>
          </p:spPr>
        </p:pic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02DDB958-F897-E7DC-52FC-1EDA7020F0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1525" y="3160642"/>
              <a:ext cx="1879064" cy="1648800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70E354B6-4C23-1028-4058-2E51CD852F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3880" y="3180674"/>
              <a:ext cx="1879064" cy="1648800"/>
            </a:xfrm>
            <a:prstGeom prst="rect">
              <a:avLst/>
            </a:prstGeom>
          </p:spPr>
        </p:pic>
        <p:pic>
          <p:nvPicPr>
            <p:cNvPr id="32" name="图片 31">
              <a:extLst>
                <a:ext uri="{FF2B5EF4-FFF2-40B4-BE49-F238E27FC236}">
                  <a16:creationId xmlns:a16="http://schemas.microsoft.com/office/drawing/2014/main" id="{41DF623A-CDCD-AB36-2B19-A3C55F6DA7B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96075" y="3180674"/>
              <a:ext cx="1879064" cy="1648800"/>
            </a:xfrm>
            <a:prstGeom prst="rect">
              <a:avLst/>
            </a:prstGeom>
          </p:spPr>
        </p:pic>
        <p:sp>
          <p:nvSpPr>
            <p:cNvPr id="63" name="文本框 62">
              <a:extLst>
                <a:ext uri="{FF2B5EF4-FFF2-40B4-BE49-F238E27FC236}">
                  <a16:creationId xmlns:a16="http://schemas.microsoft.com/office/drawing/2014/main" id="{8FC16644-6F8F-D94F-DE09-6C88ABB0DEF1}"/>
                </a:ext>
              </a:extLst>
            </p:cNvPr>
            <p:cNvSpPr txBox="1"/>
            <p:nvPr/>
          </p:nvSpPr>
          <p:spPr>
            <a:xfrm>
              <a:off x="706760" y="2466954"/>
              <a:ext cx="8486774" cy="30567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(a) Group A - sub1</a:t>
              </a:r>
              <a:r>
                <a:rPr lang="en-US" altLang="zh-CN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</a:t>
              </a:r>
              <a:r>
                <a:rPr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(b) Group A - sub2</a:t>
              </a:r>
              <a:r>
                <a:rPr lang="en-US" altLang="zh-CN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	  </a:t>
              </a:r>
              <a:r>
                <a:rPr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(c) Group A - sub3</a:t>
              </a:r>
            </a:p>
          </p:txBody>
        </p:sp>
        <p:sp>
          <p:nvSpPr>
            <p:cNvPr id="3201" name="文本框 3200">
              <a:extLst>
                <a:ext uri="{FF2B5EF4-FFF2-40B4-BE49-F238E27FC236}">
                  <a16:creationId xmlns:a16="http://schemas.microsoft.com/office/drawing/2014/main" id="{9EA27A06-0D55-3613-4D4A-BE4E18EEBE1D}"/>
                </a:ext>
              </a:extLst>
            </p:cNvPr>
            <p:cNvSpPr txBox="1"/>
            <p:nvPr/>
          </p:nvSpPr>
          <p:spPr>
            <a:xfrm>
              <a:off x="588375" y="4741393"/>
              <a:ext cx="8486774" cy="30567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n-US" altLang="zh-CN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 Group </a:t>
              </a:r>
              <a:r>
                <a:rPr lang="en-US" altLang="zh-CN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r>
                <a:rPr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- sub1</a:t>
              </a:r>
              <a:r>
                <a:rPr lang="en-US" altLang="zh-CN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</a:t>
              </a:r>
              <a:r>
                <a:rPr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(</a:t>
              </a:r>
              <a:r>
                <a:rPr lang="en-US" altLang="zh-CN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r>
                <a:rPr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 Group </a:t>
              </a:r>
              <a:r>
                <a:rPr lang="en-US" altLang="zh-CN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r>
                <a:rPr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- sub2</a:t>
              </a:r>
              <a:r>
                <a:rPr lang="en-US" altLang="zh-CN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	  </a:t>
              </a:r>
              <a:r>
                <a:rPr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(</a:t>
              </a:r>
              <a:r>
                <a:rPr lang="en-US" altLang="zh-CN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 Group </a:t>
              </a:r>
              <a:r>
                <a:rPr lang="en-US" altLang="zh-CN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r>
                <a:rPr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- sub3</a:t>
              </a:r>
            </a:p>
          </p:txBody>
        </p:sp>
      </p:grpSp>
      <p:grpSp>
        <p:nvGrpSpPr>
          <p:cNvPr id="3208" name="组合 3207">
            <a:extLst>
              <a:ext uri="{FF2B5EF4-FFF2-40B4-BE49-F238E27FC236}">
                <a16:creationId xmlns:a16="http://schemas.microsoft.com/office/drawing/2014/main" id="{9E955A8A-4C79-BE8F-F93D-51355D034C1F}"/>
              </a:ext>
            </a:extLst>
          </p:cNvPr>
          <p:cNvGrpSpPr/>
          <p:nvPr/>
        </p:nvGrpSpPr>
        <p:grpSpPr>
          <a:xfrm>
            <a:off x="6175290" y="1206422"/>
            <a:ext cx="8730322" cy="1853258"/>
            <a:chOff x="7081886" y="2740893"/>
            <a:chExt cx="8730322" cy="1853258"/>
          </a:xfrm>
        </p:grpSpPr>
        <p:pic>
          <p:nvPicPr>
            <p:cNvPr id="54" name="图片 53">
              <a:extLst>
                <a:ext uri="{FF2B5EF4-FFF2-40B4-BE49-F238E27FC236}">
                  <a16:creationId xmlns:a16="http://schemas.microsoft.com/office/drawing/2014/main" id="{741F78B6-2D80-5B76-44D8-D1C39E156D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1886" y="2740893"/>
              <a:ext cx="1879064" cy="1648800"/>
            </a:xfrm>
            <a:prstGeom prst="rect">
              <a:avLst/>
            </a:prstGeom>
          </p:spPr>
        </p:pic>
        <p:pic>
          <p:nvPicPr>
            <p:cNvPr id="56" name="图片 55">
              <a:extLst>
                <a:ext uri="{FF2B5EF4-FFF2-40B4-BE49-F238E27FC236}">
                  <a16:creationId xmlns:a16="http://schemas.microsoft.com/office/drawing/2014/main" id="{A217070C-3CDB-57AC-59F9-5F9638039C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90828" y="2752561"/>
              <a:ext cx="1879064" cy="1648800"/>
            </a:xfrm>
            <a:prstGeom prst="rect">
              <a:avLst/>
            </a:prstGeom>
          </p:spPr>
        </p:pic>
        <p:pic>
          <p:nvPicPr>
            <p:cNvPr id="58" name="图片 57">
              <a:extLst>
                <a:ext uri="{FF2B5EF4-FFF2-40B4-BE49-F238E27FC236}">
                  <a16:creationId xmlns:a16="http://schemas.microsoft.com/office/drawing/2014/main" id="{732C64B5-646A-C148-1605-EB357323130B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69892" y="2776108"/>
              <a:ext cx="1879064" cy="1648800"/>
            </a:xfrm>
            <a:prstGeom prst="rect">
              <a:avLst/>
            </a:prstGeom>
          </p:spPr>
        </p:pic>
        <p:sp>
          <p:nvSpPr>
            <p:cNvPr id="3202" name="文本框 3201">
              <a:extLst>
                <a:ext uri="{FF2B5EF4-FFF2-40B4-BE49-F238E27FC236}">
                  <a16:creationId xmlns:a16="http://schemas.microsoft.com/office/drawing/2014/main" id="{DE33DD05-4C00-93DD-5218-690849249993}"/>
                </a:ext>
              </a:extLst>
            </p:cNvPr>
            <p:cNvSpPr txBox="1"/>
            <p:nvPr/>
          </p:nvSpPr>
          <p:spPr>
            <a:xfrm>
              <a:off x="7325434" y="4286374"/>
              <a:ext cx="848677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n-US" altLang="zh-CN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</a:t>
              </a:r>
              <a:r>
                <a:rPr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 Group </a:t>
              </a:r>
              <a:r>
                <a:rPr lang="en-US" altLang="zh-CN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- sub1</a:t>
              </a:r>
              <a:r>
                <a:rPr lang="en-US" altLang="zh-CN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</a:t>
              </a:r>
              <a:r>
                <a:rPr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(</a:t>
              </a:r>
              <a:r>
                <a:rPr lang="en-US" altLang="zh-CN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 Group </a:t>
              </a:r>
              <a:r>
                <a:rPr lang="en-US" altLang="zh-CN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- sub2</a:t>
              </a:r>
              <a:r>
                <a:rPr lang="en-US" altLang="zh-CN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</a:t>
              </a:r>
              <a:r>
                <a:rPr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(</a:t>
              </a:r>
              <a:r>
                <a:rPr lang="en-US" altLang="zh-CN" sz="1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 Group </a:t>
              </a:r>
              <a:r>
                <a:rPr lang="en-US" altLang="zh-CN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- sub3</a:t>
              </a:r>
            </a:p>
          </p:txBody>
        </p:sp>
      </p:grpSp>
      <p:sp>
        <p:nvSpPr>
          <p:cNvPr id="3204" name="文本框 3203">
            <a:extLst>
              <a:ext uri="{FF2B5EF4-FFF2-40B4-BE49-F238E27FC236}">
                <a16:creationId xmlns:a16="http://schemas.microsoft.com/office/drawing/2014/main" id="{B799BB77-F964-25F8-0C50-D605DE817836}"/>
              </a:ext>
            </a:extLst>
          </p:cNvPr>
          <p:cNvSpPr txBox="1"/>
          <p:nvPr/>
        </p:nvSpPr>
        <p:spPr>
          <a:xfrm>
            <a:off x="381390" y="5579566"/>
            <a:ext cx="556602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4: 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Channel Importance and Inter-Channel Connection Across Patient Groups. Group A: Depressive Disorder; GroupB: Anxiety Disorder; Group C: Bipolar Disorder.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7032D68A-A47B-B23C-CBAC-3AEEF4066F67}"/>
              </a:ext>
            </a:extLst>
          </p:cNvPr>
          <p:cNvSpPr txBox="1"/>
          <p:nvPr/>
        </p:nvSpPr>
        <p:spPr>
          <a:xfrm>
            <a:off x="902601" y="508838"/>
            <a:ext cx="3183623" cy="53553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indent="0" defTabSz="684213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b="1" baseline="0"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5127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</a:lvl2pPr>
            <a:lvl3pPr marL="8556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/>
            </a:lvl3pPr>
            <a:lvl4pPr marL="11985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/>
            </a:lvl4pPr>
            <a:lvl5pPr marL="15414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/>
            </a:lvl5pPr>
            <a:lvl6pPr marL="1885699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553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407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261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Result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9662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18403-5E66-FE41-0127-005E335609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椭圆 11">
            <a:extLst>
              <a:ext uri="{FF2B5EF4-FFF2-40B4-BE49-F238E27FC236}">
                <a16:creationId xmlns:a16="http://schemas.microsoft.com/office/drawing/2014/main" id="{5B836E24-B181-370C-DDBE-8BE31C8A2E48}"/>
              </a:ext>
            </a:extLst>
          </p:cNvPr>
          <p:cNvSpPr/>
          <p:nvPr/>
        </p:nvSpPr>
        <p:spPr>
          <a:xfrm rot="19503637">
            <a:off x="10655394" y="5673942"/>
            <a:ext cx="1650911" cy="1650911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50CBFF3F-1597-00AE-314D-B24A00AFD7BF}"/>
              </a:ext>
            </a:extLst>
          </p:cNvPr>
          <p:cNvSpPr/>
          <p:nvPr/>
        </p:nvSpPr>
        <p:spPr>
          <a:xfrm>
            <a:off x="11484114" y="-142624"/>
            <a:ext cx="707886" cy="707886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97178329-9899-F9EA-19A8-FF0C9CFAAF9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23" t="20937" r="37682" b="22447"/>
          <a:stretch/>
        </p:blipFill>
        <p:spPr>
          <a:xfrm>
            <a:off x="11639394" y="-62864"/>
            <a:ext cx="466767" cy="548366"/>
          </a:xfrm>
          <a:prstGeom prst="rect">
            <a:avLst/>
          </a:prstGeom>
        </p:spPr>
      </p:pic>
      <p:sp>
        <p:nvSpPr>
          <p:cNvPr id="17" name="椭圆 16">
            <a:extLst>
              <a:ext uri="{FF2B5EF4-FFF2-40B4-BE49-F238E27FC236}">
                <a16:creationId xmlns:a16="http://schemas.microsoft.com/office/drawing/2014/main" id="{6B0D5472-C75E-8CCB-315F-37465AA0A432}"/>
              </a:ext>
            </a:extLst>
          </p:cNvPr>
          <p:cNvSpPr/>
          <p:nvPr/>
        </p:nvSpPr>
        <p:spPr>
          <a:xfrm>
            <a:off x="-299274" y="-179203"/>
            <a:ext cx="907607" cy="907607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8398FDD2-5462-76DD-9281-D025A6CDD44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5" t="45352" r="40328" b="18341"/>
          <a:stretch/>
        </p:blipFill>
        <p:spPr>
          <a:xfrm>
            <a:off x="10761001" y="6087164"/>
            <a:ext cx="1430999" cy="1037536"/>
          </a:xfrm>
          <a:prstGeom prst="rect">
            <a:avLst/>
          </a:prstGeom>
        </p:spPr>
      </p:pic>
      <p:sp>
        <p:nvSpPr>
          <p:cNvPr id="23" name="椭圆 22">
            <a:extLst>
              <a:ext uri="{FF2B5EF4-FFF2-40B4-BE49-F238E27FC236}">
                <a16:creationId xmlns:a16="http://schemas.microsoft.com/office/drawing/2014/main" id="{1D4ED7C2-6C37-D5EC-FC07-662057EF7441}"/>
              </a:ext>
            </a:extLst>
          </p:cNvPr>
          <p:cNvSpPr/>
          <p:nvPr/>
        </p:nvSpPr>
        <p:spPr>
          <a:xfrm>
            <a:off x="-113812" y="6087164"/>
            <a:ext cx="907607" cy="907607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A46C8A77-077E-C4EC-2FB2-EC1F44AF335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7207"/>
            <a:ext cx="700793" cy="700793"/>
          </a:xfrm>
          <a:prstGeom prst="rect">
            <a:avLst/>
          </a:prstGeom>
        </p:spPr>
      </p:pic>
      <p:cxnSp>
        <p:nvCxnSpPr>
          <p:cNvPr id="26" name="连接符: 曲线 25">
            <a:extLst>
              <a:ext uri="{FF2B5EF4-FFF2-40B4-BE49-F238E27FC236}">
                <a16:creationId xmlns:a16="http://schemas.microsoft.com/office/drawing/2014/main" id="{C6EFC0EC-440C-9736-24E9-00F212AB22DE}"/>
              </a:ext>
            </a:extLst>
          </p:cNvPr>
          <p:cNvCxnSpPr>
            <a:cxnSpLocks/>
            <a:stCxn id="17" idx="6"/>
            <a:endCxn id="13" idx="2"/>
          </p:cNvCxnSpPr>
          <p:nvPr/>
        </p:nvCxnSpPr>
        <p:spPr>
          <a:xfrm flipV="1">
            <a:off x="608333" y="211319"/>
            <a:ext cx="10875781" cy="63282"/>
          </a:xfrm>
          <a:prstGeom prst="curvedConnector3">
            <a:avLst>
              <a:gd name="adj1" fmla="val 50000"/>
            </a:avLst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连接符: 曲线 33">
            <a:extLst>
              <a:ext uri="{FF2B5EF4-FFF2-40B4-BE49-F238E27FC236}">
                <a16:creationId xmlns:a16="http://schemas.microsoft.com/office/drawing/2014/main" id="{90D95612-6B56-D2E6-195A-BDFD3F575C30}"/>
              </a:ext>
            </a:extLst>
          </p:cNvPr>
          <p:cNvCxnSpPr>
            <a:stCxn id="13" idx="4"/>
          </p:cNvCxnSpPr>
          <p:nvPr/>
        </p:nvCxnSpPr>
        <p:spPr>
          <a:xfrm rot="5400000">
            <a:off x="9256838" y="3146481"/>
            <a:ext cx="5162438" cy="12700"/>
          </a:xfrm>
          <a:prstGeom prst="curvedConnector3">
            <a:avLst/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连接符: 曲线 35">
            <a:extLst>
              <a:ext uri="{FF2B5EF4-FFF2-40B4-BE49-F238E27FC236}">
                <a16:creationId xmlns:a16="http://schemas.microsoft.com/office/drawing/2014/main" id="{96A8CE69-9FAC-B4A6-F173-6385CCF39E7A}"/>
              </a:ext>
            </a:extLst>
          </p:cNvPr>
          <p:cNvCxnSpPr>
            <a:stCxn id="17" idx="4"/>
          </p:cNvCxnSpPr>
          <p:nvPr/>
        </p:nvCxnSpPr>
        <p:spPr>
          <a:xfrm rot="5400000">
            <a:off x="-2524850" y="3407784"/>
            <a:ext cx="5358760" cy="1"/>
          </a:xfrm>
          <a:prstGeom prst="curvedConnector3">
            <a:avLst>
              <a:gd name="adj1" fmla="val 51422"/>
            </a:avLst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连接符: 曲线 39">
            <a:extLst>
              <a:ext uri="{FF2B5EF4-FFF2-40B4-BE49-F238E27FC236}">
                <a16:creationId xmlns:a16="http://schemas.microsoft.com/office/drawing/2014/main" id="{944DCCAC-7F95-8E0A-078A-156BB80C3E50}"/>
              </a:ext>
            </a:extLst>
          </p:cNvPr>
          <p:cNvCxnSpPr>
            <a:stCxn id="23" idx="6"/>
          </p:cNvCxnSpPr>
          <p:nvPr/>
        </p:nvCxnSpPr>
        <p:spPr>
          <a:xfrm>
            <a:off x="793795" y="6540968"/>
            <a:ext cx="9861505" cy="101132"/>
          </a:xfrm>
          <a:prstGeom prst="curvedConnector3">
            <a:avLst/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图片 41">
            <a:extLst>
              <a:ext uri="{FF2B5EF4-FFF2-40B4-BE49-F238E27FC236}">
                <a16:creationId xmlns:a16="http://schemas.microsoft.com/office/drawing/2014/main" id="{E49E175D-839E-489F-A3A1-83B7906317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0766" y="-136773"/>
            <a:ext cx="907608" cy="907608"/>
          </a:xfrm>
          <a:prstGeom prst="rect">
            <a:avLst/>
          </a:prstGeom>
        </p:spPr>
      </p:pic>
      <p:sp>
        <p:nvSpPr>
          <p:cNvPr id="3199" name="文本框 3198">
            <a:extLst>
              <a:ext uri="{FF2B5EF4-FFF2-40B4-BE49-F238E27FC236}">
                <a16:creationId xmlns:a16="http://schemas.microsoft.com/office/drawing/2014/main" id="{52661088-BD2D-E6FC-BA6F-6FD0A45C1FD2}"/>
              </a:ext>
            </a:extLst>
          </p:cNvPr>
          <p:cNvSpPr txBox="1"/>
          <p:nvPr/>
        </p:nvSpPr>
        <p:spPr>
          <a:xfrm>
            <a:off x="902601" y="508838"/>
            <a:ext cx="3183623" cy="53553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indent="0" defTabSz="684213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b="1" baseline="0"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5127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</a:lvl2pPr>
            <a:lvl3pPr marL="8556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/>
            </a:lvl3pPr>
            <a:lvl4pPr marL="11985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/>
            </a:lvl4pPr>
            <a:lvl5pPr marL="15414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/>
            </a:lvl5pPr>
            <a:lvl6pPr marL="1885699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553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407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261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00" name="PA-圆角矩形 40">
            <a:extLst>
              <a:ext uri="{FF2B5EF4-FFF2-40B4-BE49-F238E27FC236}">
                <a16:creationId xmlns:a16="http://schemas.microsoft.com/office/drawing/2014/main" id="{D84F8A00-0B5D-E028-A5DA-286CEA6C8EC0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600112" y="450595"/>
            <a:ext cx="300510" cy="568357"/>
          </a:xfrm>
          <a:prstGeom prst="roundRect">
            <a:avLst/>
          </a:prstGeom>
          <a:solidFill>
            <a:srgbClr val="9BEFDB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0624" tIns="55312" rIns="110624" bIns="55312" rtlCol="0" anchor="ctr"/>
          <a:lstStyle/>
          <a:p>
            <a:pPr algn="ctr" defTabSz="914297"/>
            <a:endParaRPr lang="id-ID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BC84FAEE-AAF2-F465-39B9-B0D5C27D4649}"/>
              </a:ext>
            </a:extLst>
          </p:cNvPr>
          <p:cNvSpPr/>
          <p:nvPr/>
        </p:nvSpPr>
        <p:spPr>
          <a:xfrm>
            <a:off x="700793" y="1194946"/>
            <a:ext cx="10938599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p"/>
            </a:pPr>
            <a:r>
              <a:rPr lang="en-US" altLang="zh-C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Generalizable and interpretable mobile system</a:t>
            </a:r>
            <a:r>
              <a:rPr lang="en-US" altLang="zh-CN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designed for psychiatric screening with physiological insights.</a:t>
            </a:r>
          </a:p>
          <a:p>
            <a:pPr algn="just">
              <a:spcAft>
                <a:spcPts val="1200"/>
              </a:spcAft>
            </a:pPr>
            <a:endParaRPr lang="en-US" altLang="zh-CN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spcAft>
                <a:spcPts val="1200"/>
              </a:spcAft>
              <a:buFont typeface="Wingdings" panose="05000000000000000000" pitchFamily="2" charset="2"/>
              <a:buChar char="p"/>
            </a:pPr>
            <a:r>
              <a:rPr lang="en-US" altLang="zh-CN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Causal disentanglement with multi-loss optimization </a:t>
            </a:r>
            <a:r>
              <a:rPr lang="en-US" altLang="zh-C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isolates class factor from individual variability</a:t>
            </a:r>
            <a:r>
              <a:rPr lang="en-US" altLang="zh-CN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enhancing robustness to domain shifts.</a:t>
            </a:r>
          </a:p>
          <a:p>
            <a:pPr marL="457200" indent="-457200" algn="just">
              <a:spcAft>
                <a:spcPts val="1200"/>
              </a:spcAft>
              <a:buFont typeface="Wingdings" panose="05000000000000000000" pitchFamily="2" charset="2"/>
              <a:buChar char="p"/>
            </a:pPr>
            <a:endParaRPr lang="en-US" altLang="zh-CN" sz="2000" dirty="0">
              <a:solidFill>
                <a:prstClr val="black"/>
              </a:solidFill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457200" indent="-457200" algn="just">
              <a:spcAft>
                <a:spcPts val="1200"/>
              </a:spcAft>
              <a:buFont typeface="Wingdings" panose="05000000000000000000" pitchFamily="2" charset="2"/>
              <a:buChar char="p"/>
            </a:pPr>
            <a:r>
              <a:rPr lang="en-US" altLang="zh-CN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Integrated dual-attention mechanism which captures temporal dynamics and functional connectivity, to </a:t>
            </a:r>
            <a:r>
              <a:rPr lang="en-US" altLang="zh-C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adaptively identify when, which, and how </a:t>
            </a:r>
            <a:r>
              <a:rPr lang="en-US" altLang="zh-CN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biosignals</a:t>
            </a:r>
            <a:r>
              <a:rPr lang="en-US" altLang="zh-C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drive predictions</a:t>
            </a:r>
            <a:r>
              <a:rPr lang="en-US" altLang="zh-CN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zh-CN" sz="2000" dirty="0">
              <a:solidFill>
                <a:prstClr val="black"/>
              </a:solidFill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endParaRPr lang="en-US" altLang="zh-CN" sz="2000" dirty="0">
              <a:solidFill>
                <a:prstClr val="black"/>
              </a:solidFill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8126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C83A7-9E11-D979-3EF9-25BE1E62C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:a16="http://schemas.microsoft.com/office/drawing/2014/main" id="{63C21B71-32ED-ED06-4876-52C172C2D7F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2192">
            <a:off x="1338356" y="5069317"/>
            <a:ext cx="398400" cy="39840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4831E393-764F-641E-828A-DBCFB78CEAF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504" y="6325641"/>
            <a:ext cx="839578" cy="83957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2" name="椭圆 21">
            <a:extLst>
              <a:ext uri="{FF2B5EF4-FFF2-40B4-BE49-F238E27FC236}">
                <a16:creationId xmlns:a16="http://schemas.microsoft.com/office/drawing/2014/main" id="{6FC0484F-28AE-E8B8-9734-FF9B13643E2F}"/>
              </a:ext>
            </a:extLst>
          </p:cNvPr>
          <p:cNvSpPr/>
          <p:nvPr/>
        </p:nvSpPr>
        <p:spPr>
          <a:xfrm>
            <a:off x="11562" y="4844939"/>
            <a:ext cx="743788" cy="743788"/>
          </a:xfrm>
          <a:prstGeom prst="ellipse">
            <a:avLst/>
          </a:prstGeom>
          <a:noFill/>
          <a:ln w="76200">
            <a:solidFill>
              <a:srgbClr val="9BEFDB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463E9C60-7854-A252-A5C4-C768A6602D0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393" r="21913"/>
          <a:stretch/>
        </p:blipFill>
        <p:spPr>
          <a:xfrm>
            <a:off x="-768400" y="5514060"/>
            <a:ext cx="3336791" cy="17704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椭圆 24">
            <a:extLst>
              <a:ext uri="{FF2B5EF4-FFF2-40B4-BE49-F238E27FC236}">
                <a16:creationId xmlns:a16="http://schemas.microsoft.com/office/drawing/2014/main" id="{1A17C9AA-C35B-57F7-B420-C96AF266B129}"/>
              </a:ext>
            </a:extLst>
          </p:cNvPr>
          <p:cNvSpPr/>
          <p:nvPr/>
        </p:nvSpPr>
        <p:spPr>
          <a:xfrm>
            <a:off x="1283269" y="5017227"/>
            <a:ext cx="498940" cy="502579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3D7D972F-79BC-4A9B-E761-073AE12C71A9}"/>
              </a:ext>
            </a:extLst>
          </p:cNvPr>
          <p:cNvSpPr/>
          <p:nvPr/>
        </p:nvSpPr>
        <p:spPr>
          <a:xfrm flipV="1">
            <a:off x="2279098" y="5033707"/>
            <a:ext cx="861551" cy="839578"/>
          </a:xfrm>
          <a:prstGeom prst="ellipse">
            <a:avLst/>
          </a:prstGeom>
          <a:noFill/>
          <a:ln w="76200">
            <a:solidFill>
              <a:srgbClr val="9BEFDB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27" name="椭圆 26">
            <a:extLst>
              <a:ext uri="{FF2B5EF4-FFF2-40B4-BE49-F238E27FC236}">
                <a16:creationId xmlns:a16="http://schemas.microsoft.com/office/drawing/2014/main" id="{D9D14003-100F-1BB4-A714-C9F7DA53A502}"/>
              </a:ext>
            </a:extLst>
          </p:cNvPr>
          <p:cNvSpPr/>
          <p:nvPr/>
        </p:nvSpPr>
        <p:spPr>
          <a:xfrm>
            <a:off x="2406349" y="6367863"/>
            <a:ext cx="707887" cy="707887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28" name="椭圆 27">
            <a:extLst>
              <a:ext uri="{FF2B5EF4-FFF2-40B4-BE49-F238E27FC236}">
                <a16:creationId xmlns:a16="http://schemas.microsoft.com/office/drawing/2014/main" id="{9F55C5BD-DAD6-5ACD-099C-FD95A63585B3}"/>
              </a:ext>
            </a:extLst>
          </p:cNvPr>
          <p:cNvSpPr/>
          <p:nvPr/>
        </p:nvSpPr>
        <p:spPr>
          <a:xfrm>
            <a:off x="1093346" y="6431170"/>
            <a:ext cx="491320" cy="491320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pic>
        <p:nvPicPr>
          <p:cNvPr id="35" name="图片 34">
            <a:extLst>
              <a:ext uri="{FF2B5EF4-FFF2-40B4-BE49-F238E27FC236}">
                <a16:creationId xmlns:a16="http://schemas.microsoft.com/office/drawing/2014/main" id="{A70F299B-1DB7-6443-6BDB-57CBFEF2983E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561" y="316170"/>
            <a:ext cx="1187067" cy="18659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D11444FE-60FC-AA41-3B76-3C595711F74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23" t="20937" r="37682" b="22447"/>
          <a:stretch/>
        </p:blipFill>
        <p:spPr>
          <a:xfrm>
            <a:off x="2409956" y="5087225"/>
            <a:ext cx="640991" cy="753047"/>
          </a:xfrm>
          <a:prstGeom prst="rect">
            <a:avLst/>
          </a:prstGeom>
        </p:spPr>
      </p:pic>
      <p:pic>
        <p:nvPicPr>
          <p:cNvPr id="54" name="图片 53">
            <a:extLst>
              <a:ext uri="{FF2B5EF4-FFF2-40B4-BE49-F238E27FC236}">
                <a16:creationId xmlns:a16="http://schemas.microsoft.com/office/drawing/2014/main" id="{F9D8B9DE-2DB0-B76E-8D3F-760EC5305477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47" y="4876800"/>
            <a:ext cx="574303" cy="574303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6ACAE5BF-8AD1-50F2-EEAA-F94F171B7924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029" y="6496583"/>
            <a:ext cx="364415" cy="364415"/>
          </a:xfrm>
          <a:prstGeom prst="rect">
            <a:avLst/>
          </a:prstGeom>
        </p:spPr>
      </p:pic>
      <p:pic>
        <p:nvPicPr>
          <p:cNvPr id="60" name="图片 59">
            <a:extLst>
              <a:ext uri="{FF2B5EF4-FFF2-40B4-BE49-F238E27FC236}">
                <a16:creationId xmlns:a16="http://schemas.microsoft.com/office/drawing/2014/main" id="{93991A9C-2CA7-106C-5A3C-5236C2A77B5B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0634" y="1044333"/>
            <a:ext cx="635060" cy="635060"/>
          </a:xfrm>
          <a:prstGeom prst="rect">
            <a:avLst/>
          </a:prstGeom>
        </p:spPr>
      </p:pic>
      <p:pic>
        <p:nvPicPr>
          <p:cNvPr id="72" name="图片 71">
            <a:extLst>
              <a:ext uri="{FF2B5EF4-FFF2-40B4-BE49-F238E27FC236}">
                <a16:creationId xmlns:a16="http://schemas.microsoft.com/office/drawing/2014/main" id="{E2B33D27-934F-D621-F0DA-7F446308156F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92" y="5833835"/>
            <a:ext cx="460915" cy="4609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7" name="连接符: 肘形 6">
            <a:extLst>
              <a:ext uri="{FF2B5EF4-FFF2-40B4-BE49-F238E27FC236}">
                <a16:creationId xmlns:a16="http://schemas.microsoft.com/office/drawing/2014/main" id="{3F5E8546-828D-B304-2F25-3B7CAA5838D8}"/>
              </a:ext>
            </a:extLst>
          </p:cNvPr>
          <p:cNvCxnSpPr>
            <a:cxnSpLocks/>
          </p:cNvCxnSpPr>
          <p:nvPr/>
        </p:nvCxnSpPr>
        <p:spPr>
          <a:xfrm flipV="1">
            <a:off x="755349" y="979825"/>
            <a:ext cx="9998579" cy="3788986"/>
          </a:xfrm>
          <a:prstGeom prst="bentConnector3">
            <a:avLst>
              <a:gd name="adj1" fmla="val 82"/>
            </a:avLst>
          </a:prstGeom>
          <a:ln w="57150">
            <a:solidFill>
              <a:srgbClr val="9BEFDB"/>
            </a:solidFill>
            <a:prstDash val="dashDot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连接符: 肘形 10">
            <a:extLst>
              <a:ext uri="{FF2B5EF4-FFF2-40B4-BE49-F238E27FC236}">
                <a16:creationId xmlns:a16="http://schemas.microsoft.com/office/drawing/2014/main" id="{C333B48A-073B-D87D-C89B-AB77D8FADD48}"/>
              </a:ext>
            </a:extLst>
          </p:cNvPr>
          <p:cNvCxnSpPr>
            <a:cxnSpLocks/>
          </p:cNvCxnSpPr>
          <p:nvPr/>
        </p:nvCxnSpPr>
        <p:spPr>
          <a:xfrm flipV="1">
            <a:off x="2553057" y="2305050"/>
            <a:ext cx="8972193" cy="3761054"/>
          </a:xfrm>
          <a:prstGeom prst="bentConnector3">
            <a:avLst>
              <a:gd name="adj1" fmla="val 100002"/>
            </a:avLst>
          </a:prstGeom>
          <a:ln w="57150">
            <a:solidFill>
              <a:srgbClr val="9BEFDB"/>
            </a:solidFill>
            <a:prstDash val="dashDot"/>
            <a:tailEnd type="triangle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>
            <a:extLst>
              <a:ext uri="{FF2B5EF4-FFF2-40B4-BE49-F238E27FC236}">
                <a16:creationId xmlns:a16="http://schemas.microsoft.com/office/drawing/2014/main" id="{72438EF2-997E-C832-AC2B-0C6CCCA22D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4955" y="11215"/>
            <a:ext cx="3119255" cy="609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Box 52">
            <a:extLst>
              <a:ext uri="{FF2B5EF4-FFF2-40B4-BE49-F238E27FC236}">
                <a16:creationId xmlns:a16="http://schemas.microsoft.com/office/drawing/2014/main" id="{9D5C6768-7382-FD2F-7D14-B307360876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4582" y="2228671"/>
            <a:ext cx="4116169" cy="240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Thanks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5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Q&amp;A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4066B1A4-B701-49E7-EBB2-35471CBA661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0095" y="755429"/>
            <a:ext cx="198075" cy="1934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C216C0C3-B3A4-27D4-2447-037A69D15BD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477" y="764085"/>
            <a:ext cx="181705" cy="17741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E6E0EDC-CE89-CF1A-D149-4290C5B930C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5356" y="757860"/>
            <a:ext cx="193095" cy="18853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F08B84B-C656-3F6B-71CE-DFDD447A878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9538" y="755429"/>
            <a:ext cx="198075" cy="19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635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peelOff" invX="1"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椭圆 11">
            <a:extLst>
              <a:ext uri="{FF2B5EF4-FFF2-40B4-BE49-F238E27FC236}">
                <a16:creationId xmlns:a16="http://schemas.microsoft.com/office/drawing/2014/main" id="{2ADCFE13-F733-BC95-215A-EE0AB3550E33}"/>
              </a:ext>
            </a:extLst>
          </p:cNvPr>
          <p:cNvSpPr/>
          <p:nvPr/>
        </p:nvSpPr>
        <p:spPr>
          <a:xfrm rot="19503637">
            <a:off x="10655394" y="5673942"/>
            <a:ext cx="1650911" cy="1650911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278B08E2-9CCF-45A5-AD68-C6A74F8433D8}"/>
              </a:ext>
            </a:extLst>
          </p:cNvPr>
          <p:cNvSpPr/>
          <p:nvPr/>
        </p:nvSpPr>
        <p:spPr>
          <a:xfrm>
            <a:off x="11484114" y="-142624"/>
            <a:ext cx="707886" cy="707886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8161B4A6-15D0-2736-50D7-22F7394D84A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23" t="20937" r="37682" b="22447"/>
          <a:stretch/>
        </p:blipFill>
        <p:spPr>
          <a:xfrm>
            <a:off x="11639394" y="-62864"/>
            <a:ext cx="466767" cy="548366"/>
          </a:xfrm>
          <a:prstGeom prst="rect">
            <a:avLst/>
          </a:prstGeom>
        </p:spPr>
      </p:pic>
      <p:sp>
        <p:nvSpPr>
          <p:cNvPr id="17" name="椭圆 16">
            <a:extLst>
              <a:ext uri="{FF2B5EF4-FFF2-40B4-BE49-F238E27FC236}">
                <a16:creationId xmlns:a16="http://schemas.microsoft.com/office/drawing/2014/main" id="{F95BD9A5-FF35-3663-3492-EB65E6415820}"/>
              </a:ext>
            </a:extLst>
          </p:cNvPr>
          <p:cNvSpPr/>
          <p:nvPr/>
        </p:nvSpPr>
        <p:spPr>
          <a:xfrm>
            <a:off x="-299274" y="-179203"/>
            <a:ext cx="907607" cy="907607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259226F5-44A3-5102-2DD5-B2798B3828B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5" t="45352" r="40328" b="18341"/>
          <a:stretch/>
        </p:blipFill>
        <p:spPr>
          <a:xfrm>
            <a:off x="10761001" y="6087164"/>
            <a:ext cx="1430999" cy="1037536"/>
          </a:xfrm>
          <a:prstGeom prst="rect">
            <a:avLst/>
          </a:prstGeom>
        </p:spPr>
      </p:pic>
      <p:sp>
        <p:nvSpPr>
          <p:cNvPr id="23" name="椭圆 22">
            <a:extLst>
              <a:ext uri="{FF2B5EF4-FFF2-40B4-BE49-F238E27FC236}">
                <a16:creationId xmlns:a16="http://schemas.microsoft.com/office/drawing/2014/main" id="{CAA475E0-8A00-6D7B-3E0C-840442C9971B}"/>
              </a:ext>
            </a:extLst>
          </p:cNvPr>
          <p:cNvSpPr/>
          <p:nvPr/>
        </p:nvSpPr>
        <p:spPr>
          <a:xfrm>
            <a:off x="-113812" y="6087164"/>
            <a:ext cx="907607" cy="907607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A06EF40C-4C21-7D9B-E346-D209C17CA2CA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7207"/>
            <a:ext cx="700793" cy="700793"/>
          </a:xfrm>
          <a:prstGeom prst="rect">
            <a:avLst/>
          </a:prstGeom>
        </p:spPr>
      </p:pic>
      <p:cxnSp>
        <p:nvCxnSpPr>
          <p:cNvPr id="26" name="连接符: 曲线 25">
            <a:extLst>
              <a:ext uri="{FF2B5EF4-FFF2-40B4-BE49-F238E27FC236}">
                <a16:creationId xmlns:a16="http://schemas.microsoft.com/office/drawing/2014/main" id="{A7E48C52-5B82-2824-B05A-27B7FAFD54B4}"/>
              </a:ext>
            </a:extLst>
          </p:cNvPr>
          <p:cNvCxnSpPr>
            <a:cxnSpLocks/>
            <a:stCxn id="17" idx="6"/>
            <a:endCxn id="13" idx="2"/>
          </p:cNvCxnSpPr>
          <p:nvPr/>
        </p:nvCxnSpPr>
        <p:spPr>
          <a:xfrm flipV="1">
            <a:off x="608333" y="211319"/>
            <a:ext cx="10875781" cy="63282"/>
          </a:xfrm>
          <a:prstGeom prst="curvedConnector3">
            <a:avLst>
              <a:gd name="adj1" fmla="val 50000"/>
            </a:avLst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连接符: 曲线 33">
            <a:extLst>
              <a:ext uri="{FF2B5EF4-FFF2-40B4-BE49-F238E27FC236}">
                <a16:creationId xmlns:a16="http://schemas.microsoft.com/office/drawing/2014/main" id="{64B0A0D0-2803-77E5-8BFC-344EFA094774}"/>
              </a:ext>
            </a:extLst>
          </p:cNvPr>
          <p:cNvCxnSpPr>
            <a:stCxn id="13" idx="4"/>
          </p:cNvCxnSpPr>
          <p:nvPr/>
        </p:nvCxnSpPr>
        <p:spPr>
          <a:xfrm rot="5400000">
            <a:off x="9256838" y="3146481"/>
            <a:ext cx="5162438" cy="12700"/>
          </a:xfrm>
          <a:prstGeom prst="curvedConnector3">
            <a:avLst/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连接符: 曲线 35">
            <a:extLst>
              <a:ext uri="{FF2B5EF4-FFF2-40B4-BE49-F238E27FC236}">
                <a16:creationId xmlns:a16="http://schemas.microsoft.com/office/drawing/2014/main" id="{C94DD13B-3F02-A1DE-6D94-C8D8C9DCD344}"/>
              </a:ext>
            </a:extLst>
          </p:cNvPr>
          <p:cNvCxnSpPr>
            <a:stCxn id="17" idx="4"/>
          </p:cNvCxnSpPr>
          <p:nvPr/>
        </p:nvCxnSpPr>
        <p:spPr>
          <a:xfrm rot="5400000">
            <a:off x="-2524850" y="3407784"/>
            <a:ext cx="5358760" cy="1"/>
          </a:xfrm>
          <a:prstGeom prst="curvedConnector3">
            <a:avLst>
              <a:gd name="adj1" fmla="val 51422"/>
            </a:avLst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连接符: 曲线 39">
            <a:extLst>
              <a:ext uri="{FF2B5EF4-FFF2-40B4-BE49-F238E27FC236}">
                <a16:creationId xmlns:a16="http://schemas.microsoft.com/office/drawing/2014/main" id="{6111F61A-2473-C021-E17D-273005B03FC7}"/>
              </a:ext>
            </a:extLst>
          </p:cNvPr>
          <p:cNvCxnSpPr>
            <a:cxnSpLocks/>
            <a:stCxn id="23" idx="6"/>
            <a:endCxn id="12" idx="1"/>
          </p:cNvCxnSpPr>
          <p:nvPr/>
        </p:nvCxnSpPr>
        <p:spPr>
          <a:xfrm flipV="1">
            <a:off x="793795" y="6355199"/>
            <a:ext cx="9874291" cy="185769"/>
          </a:xfrm>
          <a:prstGeom prst="curvedConnector4">
            <a:avLst>
              <a:gd name="adj1" fmla="val 49936"/>
              <a:gd name="adj2" fmla="val 22354"/>
            </a:avLst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图片 41">
            <a:extLst>
              <a:ext uri="{FF2B5EF4-FFF2-40B4-BE49-F238E27FC236}">
                <a16:creationId xmlns:a16="http://schemas.microsoft.com/office/drawing/2014/main" id="{28269530-84ED-4F31-0387-C247DB4BEC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0766" y="-136773"/>
            <a:ext cx="907608" cy="907608"/>
          </a:xfrm>
          <a:prstGeom prst="rect">
            <a:avLst/>
          </a:prstGeom>
        </p:spPr>
      </p:pic>
      <p:sp>
        <p:nvSpPr>
          <p:cNvPr id="66" name="PA-矩形 4">
            <a:extLst>
              <a:ext uri="{FF2B5EF4-FFF2-40B4-BE49-F238E27FC236}">
                <a16:creationId xmlns:a16="http://schemas.microsoft.com/office/drawing/2014/main" id="{0B8D7122-39F7-4F90-61F2-AE1285B8288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55258" y="533489"/>
            <a:ext cx="4539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77" name="文本框 2076">
            <a:extLst>
              <a:ext uri="{FF2B5EF4-FFF2-40B4-BE49-F238E27FC236}">
                <a16:creationId xmlns:a16="http://schemas.microsoft.com/office/drawing/2014/main" id="{543099F2-5BBE-4F82-8BB7-49BFDF1CCB83}"/>
              </a:ext>
            </a:extLst>
          </p:cNvPr>
          <p:cNvSpPr txBox="1"/>
          <p:nvPr/>
        </p:nvSpPr>
        <p:spPr>
          <a:xfrm>
            <a:off x="7763436" y="1462564"/>
            <a:ext cx="4197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 dirty="0"/>
              <a:t>Wearable </a:t>
            </a:r>
            <a:r>
              <a:rPr lang="en-US" altLang="zh-CN" dirty="0" err="1"/>
              <a:t>Biosignals</a:t>
            </a:r>
            <a:r>
              <a:rPr lang="en-US" altLang="zh-CN" dirty="0"/>
              <a:t> Analysis</a:t>
            </a:r>
            <a:endParaRPr lang="zh-CN" altLang="en-US" dirty="0"/>
          </a:p>
        </p:txBody>
      </p:sp>
      <p:sp>
        <p:nvSpPr>
          <p:cNvPr id="2109" name="文本框 2108">
            <a:extLst>
              <a:ext uri="{FF2B5EF4-FFF2-40B4-BE49-F238E27FC236}">
                <a16:creationId xmlns:a16="http://schemas.microsoft.com/office/drawing/2014/main" id="{2DEE9C7E-137D-02AF-1378-C6383FFC5CD5}"/>
              </a:ext>
            </a:extLst>
          </p:cNvPr>
          <p:cNvSpPr txBox="1"/>
          <p:nvPr/>
        </p:nvSpPr>
        <p:spPr>
          <a:xfrm>
            <a:off x="902602" y="508838"/>
            <a:ext cx="2971446" cy="53553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indent="0" defTabSz="684213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b="1" baseline="0"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5127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</a:lvl2pPr>
            <a:lvl3pPr marL="8556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/>
            </a:lvl3pPr>
            <a:lvl4pPr marL="11985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/>
            </a:lvl4pPr>
            <a:lvl5pPr marL="15414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/>
            </a:lvl5pPr>
            <a:lvl6pPr marL="1885699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553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407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261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10" name="PA-圆角矩形 40">
            <a:extLst>
              <a:ext uri="{FF2B5EF4-FFF2-40B4-BE49-F238E27FC236}">
                <a16:creationId xmlns:a16="http://schemas.microsoft.com/office/drawing/2014/main" id="{A220DD19-B3B7-5AE0-2465-657B7861E8B4}"/>
              </a:ext>
            </a:extLst>
          </p:cNvPr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600112" y="450595"/>
            <a:ext cx="300510" cy="568357"/>
          </a:xfrm>
          <a:prstGeom prst="roundRect">
            <a:avLst/>
          </a:prstGeom>
          <a:solidFill>
            <a:srgbClr val="9BEFDB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0624" tIns="55312" rIns="110624" bIns="55312" rtlCol="0" anchor="ctr"/>
          <a:lstStyle/>
          <a:p>
            <a:pPr algn="ctr" defTabSz="914297"/>
            <a:endParaRPr lang="id-ID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7" name="图片 96">
            <a:extLst>
              <a:ext uri="{FF2B5EF4-FFF2-40B4-BE49-F238E27FC236}">
                <a16:creationId xmlns:a16="http://schemas.microsoft.com/office/drawing/2014/main" id="{299996D6-8BEF-BED2-2414-788B5D35366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595" y="170409"/>
            <a:ext cx="258714" cy="258714"/>
          </a:xfrm>
          <a:prstGeom prst="rect">
            <a:avLst/>
          </a:prstGeom>
        </p:spPr>
      </p:pic>
      <p:grpSp>
        <p:nvGrpSpPr>
          <p:cNvPr id="2112" name="组合 2111">
            <a:extLst>
              <a:ext uri="{FF2B5EF4-FFF2-40B4-BE49-F238E27FC236}">
                <a16:creationId xmlns:a16="http://schemas.microsoft.com/office/drawing/2014/main" id="{4F9D17ED-D811-A91D-655C-F751320F12A4}"/>
              </a:ext>
            </a:extLst>
          </p:cNvPr>
          <p:cNvGrpSpPr/>
          <p:nvPr/>
        </p:nvGrpSpPr>
        <p:grpSpPr>
          <a:xfrm>
            <a:off x="506572" y="1398075"/>
            <a:ext cx="7788077" cy="4362084"/>
            <a:chOff x="472520" y="1470008"/>
            <a:chExt cx="7491582" cy="4120922"/>
          </a:xfrm>
        </p:grpSpPr>
        <p:sp>
          <p:nvSpPr>
            <p:cNvPr id="2062" name="矩形: 圆角 2061">
              <a:extLst>
                <a:ext uri="{FF2B5EF4-FFF2-40B4-BE49-F238E27FC236}">
                  <a16:creationId xmlns:a16="http://schemas.microsoft.com/office/drawing/2014/main" id="{5F160902-8227-B8FA-9E8B-089955A635B8}"/>
                </a:ext>
              </a:extLst>
            </p:cNvPr>
            <p:cNvSpPr/>
            <p:nvPr/>
          </p:nvSpPr>
          <p:spPr>
            <a:xfrm>
              <a:off x="653258" y="1526304"/>
              <a:ext cx="2260862" cy="3660953"/>
            </a:xfrm>
            <a:prstGeom prst="roundRect">
              <a:avLst>
                <a:gd name="adj" fmla="val 0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/>
            </a:p>
          </p:txBody>
        </p:sp>
        <p:sp>
          <p:nvSpPr>
            <p:cNvPr id="2" name="矩形: 圆角 1">
              <a:extLst>
                <a:ext uri="{FF2B5EF4-FFF2-40B4-BE49-F238E27FC236}">
                  <a16:creationId xmlns:a16="http://schemas.microsoft.com/office/drawing/2014/main" id="{D6644DAB-D86D-0AE0-CB54-B45B71DDB5AF}"/>
                </a:ext>
              </a:extLst>
            </p:cNvPr>
            <p:cNvSpPr/>
            <p:nvPr/>
          </p:nvSpPr>
          <p:spPr>
            <a:xfrm>
              <a:off x="5160373" y="1517833"/>
              <a:ext cx="2230873" cy="3660953"/>
            </a:xfrm>
            <a:prstGeom prst="roundRect">
              <a:avLst>
                <a:gd name="adj" fmla="val 0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p:sp>
          <p:nvSpPr>
            <p:cNvPr id="3" name="矩形: 圆角 2">
              <a:extLst>
                <a:ext uri="{FF2B5EF4-FFF2-40B4-BE49-F238E27FC236}">
                  <a16:creationId xmlns:a16="http://schemas.microsoft.com/office/drawing/2014/main" id="{657E55F7-66C9-8F7A-7FD3-550E51C83518}"/>
                </a:ext>
              </a:extLst>
            </p:cNvPr>
            <p:cNvSpPr/>
            <p:nvPr/>
          </p:nvSpPr>
          <p:spPr>
            <a:xfrm>
              <a:off x="2957752" y="1526304"/>
              <a:ext cx="2140755" cy="3660953"/>
            </a:xfrm>
            <a:prstGeom prst="roundRect">
              <a:avLst>
                <a:gd name="adj" fmla="val 0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/>
            </a:p>
          </p:txBody>
        </p:sp>
        <p:grpSp>
          <p:nvGrpSpPr>
            <p:cNvPr id="2075" name="组合 2074">
              <a:extLst>
                <a:ext uri="{FF2B5EF4-FFF2-40B4-BE49-F238E27FC236}">
                  <a16:creationId xmlns:a16="http://schemas.microsoft.com/office/drawing/2014/main" id="{3D152AD6-F73B-284F-CD87-F596DA97C2E8}"/>
                </a:ext>
              </a:extLst>
            </p:cNvPr>
            <p:cNvGrpSpPr/>
            <p:nvPr/>
          </p:nvGrpSpPr>
          <p:grpSpPr>
            <a:xfrm>
              <a:off x="5251188" y="2233058"/>
              <a:ext cx="1990652" cy="2866702"/>
              <a:chOff x="5186174" y="2248756"/>
              <a:chExt cx="1990652" cy="2866702"/>
            </a:xfrm>
          </p:grpSpPr>
          <p:pic>
            <p:nvPicPr>
              <p:cNvPr id="57" name="图片 56">
                <a:extLst>
                  <a:ext uri="{FF2B5EF4-FFF2-40B4-BE49-F238E27FC236}">
                    <a16:creationId xmlns:a16="http://schemas.microsoft.com/office/drawing/2014/main" id="{E5BAB2B6-90D6-7F8F-FD8A-C206485001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17179" y="3350614"/>
                <a:ext cx="700340" cy="782848"/>
              </a:xfrm>
              <a:prstGeom prst="rect">
                <a:avLst/>
              </a:prstGeom>
            </p:spPr>
          </p:pic>
          <p:pic>
            <p:nvPicPr>
              <p:cNvPr id="59" name="图片 58">
                <a:extLst>
                  <a:ext uri="{FF2B5EF4-FFF2-40B4-BE49-F238E27FC236}">
                    <a16:creationId xmlns:a16="http://schemas.microsoft.com/office/drawing/2014/main" id="{01F69056-56A2-49E6-78AE-717C89651F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74483" y="3829747"/>
                <a:ext cx="902343" cy="902343"/>
              </a:xfrm>
              <a:prstGeom prst="rect">
                <a:avLst/>
              </a:prstGeom>
            </p:spPr>
          </p:pic>
          <p:pic>
            <p:nvPicPr>
              <p:cNvPr id="61" name="图片 60">
                <a:extLst>
                  <a:ext uri="{FF2B5EF4-FFF2-40B4-BE49-F238E27FC236}">
                    <a16:creationId xmlns:a16="http://schemas.microsoft.com/office/drawing/2014/main" id="{4139EE85-95C6-011D-6556-E38CB2245B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14035" y="2966742"/>
                <a:ext cx="828125" cy="828125"/>
              </a:xfrm>
              <a:prstGeom prst="rect">
                <a:avLst/>
              </a:prstGeom>
            </p:spPr>
          </p:pic>
          <p:pic>
            <p:nvPicPr>
              <p:cNvPr id="64" name="图片 63">
                <a:extLst>
                  <a:ext uri="{FF2B5EF4-FFF2-40B4-BE49-F238E27FC236}">
                    <a16:creationId xmlns:a16="http://schemas.microsoft.com/office/drawing/2014/main" id="{D407DC55-D523-47F8-3EAB-9E88489095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86174" y="2328940"/>
                <a:ext cx="905254" cy="905254"/>
              </a:xfrm>
              <a:prstGeom prst="rect">
                <a:avLst/>
              </a:prstGeom>
            </p:spPr>
          </p:pic>
          <p:pic>
            <p:nvPicPr>
              <p:cNvPr id="67" name="图片 66">
                <a:extLst>
                  <a:ext uri="{FF2B5EF4-FFF2-40B4-BE49-F238E27FC236}">
                    <a16:creationId xmlns:a16="http://schemas.microsoft.com/office/drawing/2014/main" id="{179E1F99-4721-DD0E-4ED5-40FFB71BDD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68833" y="2248756"/>
                <a:ext cx="668300" cy="694345"/>
              </a:xfrm>
              <a:prstGeom prst="rect">
                <a:avLst/>
              </a:prstGeom>
            </p:spPr>
          </p:pic>
          <p:pic>
            <p:nvPicPr>
              <p:cNvPr id="70" name="图片 69">
                <a:extLst>
                  <a:ext uri="{FF2B5EF4-FFF2-40B4-BE49-F238E27FC236}">
                    <a16:creationId xmlns:a16="http://schemas.microsoft.com/office/drawing/2014/main" id="{67B73CB8-9F1B-ADB3-B09B-34B4346EF2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52615" y="4230858"/>
                <a:ext cx="884600" cy="884600"/>
              </a:xfrm>
              <a:prstGeom prst="rect">
                <a:avLst/>
              </a:prstGeom>
            </p:spPr>
          </p:pic>
        </p:grpSp>
        <p:grpSp>
          <p:nvGrpSpPr>
            <p:cNvPr id="2074" name="组合 2073">
              <a:extLst>
                <a:ext uri="{FF2B5EF4-FFF2-40B4-BE49-F238E27FC236}">
                  <a16:creationId xmlns:a16="http://schemas.microsoft.com/office/drawing/2014/main" id="{57B65C8C-B58B-3E78-CED6-FC1AB809FF53}"/>
                </a:ext>
              </a:extLst>
            </p:cNvPr>
            <p:cNvGrpSpPr/>
            <p:nvPr/>
          </p:nvGrpSpPr>
          <p:grpSpPr>
            <a:xfrm>
              <a:off x="3120385" y="2262395"/>
              <a:ext cx="1843579" cy="2825017"/>
              <a:chOff x="1571236" y="2788705"/>
              <a:chExt cx="1843579" cy="2825017"/>
            </a:xfrm>
          </p:grpSpPr>
          <p:grpSp>
            <p:nvGrpSpPr>
              <p:cNvPr id="87" name="组合 86">
                <a:extLst>
                  <a:ext uri="{FF2B5EF4-FFF2-40B4-BE49-F238E27FC236}">
                    <a16:creationId xmlns:a16="http://schemas.microsoft.com/office/drawing/2014/main" id="{259B62E5-8EBC-88E3-F491-21755D9B3D32}"/>
                  </a:ext>
                </a:extLst>
              </p:cNvPr>
              <p:cNvGrpSpPr/>
              <p:nvPr/>
            </p:nvGrpSpPr>
            <p:grpSpPr>
              <a:xfrm>
                <a:off x="1654449" y="3086923"/>
                <a:ext cx="831835" cy="786390"/>
                <a:chOff x="3912453" y="5535370"/>
                <a:chExt cx="831835" cy="786390"/>
              </a:xfrm>
            </p:grpSpPr>
            <p:sp>
              <p:nvSpPr>
                <p:cNvPr id="4" name="椭圆 3">
                  <a:extLst>
                    <a:ext uri="{FF2B5EF4-FFF2-40B4-BE49-F238E27FC236}">
                      <a16:creationId xmlns:a16="http://schemas.microsoft.com/office/drawing/2014/main" id="{5B388A3E-B8E3-C1D3-851E-0868D4195E7B}"/>
                    </a:ext>
                  </a:extLst>
                </p:cNvPr>
                <p:cNvSpPr/>
                <p:nvPr/>
              </p:nvSpPr>
              <p:spPr>
                <a:xfrm>
                  <a:off x="3912453" y="5535370"/>
                  <a:ext cx="751215" cy="767149"/>
                </a:xfrm>
                <a:prstGeom prst="ellipse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600" dirty="0"/>
                </a:p>
              </p:txBody>
            </p:sp>
            <p:pic>
              <p:nvPicPr>
                <p:cNvPr id="75" name="图片 74">
                  <a:extLst>
                    <a:ext uri="{FF2B5EF4-FFF2-40B4-BE49-F238E27FC236}">
                      <a16:creationId xmlns:a16="http://schemas.microsoft.com/office/drawing/2014/main" id="{2FE1142D-3E7D-BB26-AEE3-7BF95ADD362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12453" y="5570237"/>
                  <a:ext cx="687359" cy="659928"/>
                </a:xfrm>
                <a:prstGeom prst="rect">
                  <a:avLst/>
                </a:prstGeom>
              </p:spPr>
            </p:pic>
            <p:pic>
              <p:nvPicPr>
                <p:cNvPr id="83" name="图片 82">
                  <a:extLst>
                    <a:ext uri="{FF2B5EF4-FFF2-40B4-BE49-F238E27FC236}">
                      <a16:creationId xmlns:a16="http://schemas.microsoft.com/office/drawing/2014/main" id="{A1EAC8C1-0BC0-A4E3-5C15-2D84C995BC8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20498270">
                  <a:off x="4237013" y="5582944"/>
                  <a:ext cx="507275" cy="507275"/>
                </a:xfrm>
                <a:prstGeom prst="rect">
                  <a:avLst/>
                </a:prstGeom>
              </p:spPr>
            </p:pic>
            <p:pic>
              <p:nvPicPr>
                <p:cNvPr id="85" name="图片 84">
                  <a:extLst>
                    <a:ext uri="{FF2B5EF4-FFF2-40B4-BE49-F238E27FC236}">
                      <a16:creationId xmlns:a16="http://schemas.microsoft.com/office/drawing/2014/main" id="{B2EE71FA-59BC-FE5F-FF62-78021E283B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6522218">
                  <a:off x="3945906" y="5966523"/>
                  <a:ext cx="355237" cy="355237"/>
                </a:xfrm>
                <a:prstGeom prst="rect">
                  <a:avLst/>
                </a:prstGeom>
              </p:spPr>
            </p:pic>
          </p:grpSp>
          <p:grpSp>
            <p:nvGrpSpPr>
              <p:cNvPr id="2048" name="组合 2047">
                <a:extLst>
                  <a:ext uri="{FF2B5EF4-FFF2-40B4-BE49-F238E27FC236}">
                    <a16:creationId xmlns:a16="http://schemas.microsoft.com/office/drawing/2014/main" id="{B5759CE3-359C-D372-E6FD-DE0DF59BA5A0}"/>
                  </a:ext>
                </a:extLst>
              </p:cNvPr>
              <p:cNvGrpSpPr/>
              <p:nvPr/>
            </p:nvGrpSpPr>
            <p:grpSpPr>
              <a:xfrm>
                <a:off x="2436442" y="3555396"/>
                <a:ext cx="978373" cy="1012766"/>
                <a:chOff x="4770659" y="1018952"/>
                <a:chExt cx="751215" cy="803538"/>
              </a:xfrm>
            </p:grpSpPr>
            <p:sp>
              <p:nvSpPr>
                <p:cNvPr id="93" name="椭圆 92">
                  <a:extLst>
                    <a:ext uri="{FF2B5EF4-FFF2-40B4-BE49-F238E27FC236}">
                      <a16:creationId xmlns:a16="http://schemas.microsoft.com/office/drawing/2014/main" id="{7DDA8DC2-6F65-649C-48E0-CC2B3D233F50}"/>
                    </a:ext>
                  </a:extLst>
                </p:cNvPr>
                <p:cNvSpPr/>
                <p:nvPr/>
              </p:nvSpPr>
              <p:spPr>
                <a:xfrm>
                  <a:off x="4770659" y="1018952"/>
                  <a:ext cx="751215" cy="767149"/>
                </a:xfrm>
                <a:prstGeom prst="ellipse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600" dirty="0"/>
                </a:p>
              </p:txBody>
            </p:sp>
            <p:pic>
              <p:nvPicPr>
                <p:cNvPr id="89" name="图片 88">
                  <a:extLst>
                    <a:ext uri="{FF2B5EF4-FFF2-40B4-BE49-F238E27FC236}">
                      <a16:creationId xmlns:a16="http://schemas.microsoft.com/office/drawing/2014/main" id="{D20A79BB-A5BB-62EB-EDA6-0C5F14A91D8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774139" y="1086574"/>
                  <a:ext cx="735916" cy="735916"/>
                </a:xfrm>
                <a:prstGeom prst="rect">
                  <a:avLst/>
                </a:prstGeom>
              </p:spPr>
            </p:pic>
            <p:cxnSp>
              <p:nvCxnSpPr>
                <p:cNvPr id="99" name="直接连接符 98">
                  <a:extLst>
                    <a:ext uri="{FF2B5EF4-FFF2-40B4-BE49-F238E27FC236}">
                      <a16:creationId xmlns:a16="http://schemas.microsoft.com/office/drawing/2014/main" id="{A67686D6-C54F-A987-4E9F-AFBAF8AF6484}"/>
                    </a:ext>
                  </a:extLst>
                </p:cNvPr>
                <p:cNvCxnSpPr/>
                <p:nvPr/>
              </p:nvCxnSpPr>
              <p:spPr>
                <a:xfrm>
                  <a:off x="4928160" y="1155041"/>
                  <a:ext cx="63975" cy="74373"/>
                </a:xfrm>
                <a:prstGeom prst="line">
                  <a:avLst/>
                </a:prstGeom>
                <a:ln w="571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直接连接符 100">
                  <a:extLst>
                    <a:ext uri="{FF2B5EF4-FFF2-40B4-BE49-F238E27FC236}">
                      <a16:creationId xmlns:a16="http://schemas.microsoft.com/office/drawing/2014/main" id="{DB63C96A-AABF-E23A-7476-E691EBBC015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142682" y="1080486"/>
                  <a:ext cx="0" cy="97298"/>
                </a:xfrm>
                <a:prstGeom prst="line">
                  <a:avLst/>
                </a:prstGeom>
                <a:ln w="571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直接连接符 101">
                  <a:extLst>
                    <a:ext uri="{FF2B5EF4-FFF2-40B4-BE49-F238E27FC236}">
                      <a16:creationId xmlns:a16="http://schemas.microsoft.com/office/drawing/2014/main" id="{CF0D2661-6276-CA5E-9908-CB0EC721250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26841" y="1325260"/>
                  <a:ext cx="101319" cy="11100"/>
                </a:xfrm>
                <a:prstGeom prst="line">
                  <a:avLst/>
                </a:prstGeom>
                <a:ln w="571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直接连接符 102">
                  <a:extLst>
                    <a:ext uri="{FF2B5EF4-FFF2-40B4-BE49-F238E27FC236}">
                      <a16:creationId xmlns:a16="http://schemas.microsoft.com/office/drawing/2014/main" id="{D2F1BEEB-3184-6D48-9180-3E8C85A66E7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291402" y="1170626"/>
                  <a:ext cx="86779" cy="56813"/>
                </a:xfrm>
                <a:prstGeom prst="line">
                  <a:avLst/>
                </a:prstGeom>
                <a:ln w="571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直接连接符 120">
                  <a:extLst>
                    <a:ext uri="{FF2B5EF4-FFF2-40B4-BE49-F238E27FC236}">
                      <a16:creationId xmlns:a16="http://schemas.microsoft.com/office/drawing/2014/main" id="{37B14A7D-327B-979D-32D4-1D094835602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352615" y="1343376"/>
                  <a:ext cx="109787" cy="8627"/>
                </a:xfrm>
                <a:prstGeom prst="line">
                  <a:avLst/>
                </a:prstGeom>
                <a:ln w="571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2" name="组合 2051">
                <a:extLst>
                  <a:ext uri="{FF2B5EF4-FFF2-40B4-BE49-F238E27FC236}">
                    <a16:creationId xmlns:a16="http://schemas.microsoft.com/office/drawing/2014/main" id="{0B2B6686-DE7E-2708-89AC-563308BE5BD4}"/>
                  </a:ext>
                </a:extLst>
              </p:cNvPr>
              <p:cNvGrpSpPr/>
              <p:nvPr/>
            </p:nvGrpSpPr>
            <p:grpSpPr>
              <a:xfrm>
                <a:off x="2579920" y="2788705"/>
                <a:ext cx="697435" cy="693616"/>
                <a:chOff x="3910398" y="1982268"/>
                <a:chExt cx="697435" cy="693616"/>
              </a:xfrm>
            </p:grpSpPr>
            <p:sp>
              <p:nvSpPr>
                <p:cNvPr id="90" name="椭圆 89">
                  <a:extLst>
                    <a:ext uri="{FF2B5EF4-FFF2-40B4-BE49-F238E27FC236}">
                      <a16:creationId xmlns:a16="http://schemas.microsoft.com/office/drawing/2014/main" id="{3E52256D-A3F1-ED1D-1BCE-66D2811FC043}"/>
                    </a:ext>
                  </a:extLst>
                </p:cNvPr>
                <p:cNvSpPr/>
                <p:nvPr/>
              </p:nvSpPr>
              <p:spPr>
                <a:xfrm>
                  <a:off x="3919579" y="1982268"/>
                  <a:ext cx="688254" cy="693616"/>
                </a:xfrm>
                <a:prstGeom prst="ellipse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600" dirty="0"/>
                </a:p>
              </p:txBody>
            </p:sp>
            <p:pic>
              <p:nvPicPr>
                <p:cNvPr id="92" name="图片 91">
                  <a:extLst>
                    <a:ext uri="{FF2B5EF4-FFF2-40B4-BE49-F238E27FC236}">
                      <a16:creationId xmlns:a16="http://schemas.microsoft.com/office/drawing/2014/main" id="{8EB57AEB-1F62-7224-A350-CB4BA7A15E0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10398" y="2004219"/>
                  <a:ext cx="619198" cy="619196"/>
                </a:xfrm>
                <a:prstGeom prst="rect">
                  <a:avLst/>
                </a:prstGeom>
              </p:spPr>
            </p:pic>
            <p:pic>
              <p:nvPicPr>
                <p:cNvPr id="2051" name="图片 2050">
                  <a:extLst>
                    <a:ext uri="{FF2B5EF4-FFF2-40B4-BE49-F238E27FC236}">
                      <a16:creationId xmlns:a16="http://schemas.microsoft.com/office/drawing/2014/main" id="{956F9586-F017-139F-DD58-A7CA7D18DC2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4380919" y="2197381"/>
                  <a:ext cx="159778" cy="227172"/>
                </a:xfrm>
                <a:prstGeom prst="rect">
                  <a:avLst/>
                </a:prstGeom>
              </p:spPr>
            </p:pic>
          </p:grpSp>
          <p:sp>
            <p:nvSpPr>
              <p:cNvPr id="2053" name="椭圆 2052">
                <a:extLst>
                  <a:ext uri="{FF2B5EF4-FFF2-40B4-BE49-F238E27FC236}">
                    <a16:creationId xmlns:a16="http://schemas.microsoft.com/office/drawing/2014/main" id="{06F17201-B5E3-B051-3F12-D98E5D10F7E3}"/>
                  </a:ext>
                </a:extLst>
              </p:cNvPr>
              <p:cNvSpPr/>
              <p:nvPr/>
            </p:nvSpPr>
            <p:spPr>
              <a:xfrm>
                <a:off x="1571236" y="4054009"/>
                <a:ext cx="751215" cy="767149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 dirty="0"/>
              </a:p>
            </p:txBody>
          </p:sp>
          <p:sp>
            <p:nvSpPr>
              <p:cNvPr id="2055" name="椭圆 2054">
                <a:extLst>
                  <a:ext uri="{FF2B5EF4-FFF2-40B4-BE49-F238E27FC236}">
                    <a16:creationId xmlns:a16="http://schemas.microsoft.com/office/drawing/2014/main" id="{6DE9670C-ACA9-4FFA-1940-A219245DE179}"/>
                  </a:ext>
                </a:extLst>
              </p:cNvPr>
              <p:cNvSpPr/>
              <p:nvPr/>
            </p:nvSpPr>
            <p:spPr>
              <a:xfrm>
                <a:off x="2226927" y="4649935"/>
                <a:ext cx="958447" cy="963787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 dirty="0"/>
              </a:p>
            </p:txBody>
          </p:sp>
          <p:pic>
            <p:nvPicPr>
              <p:cNvPr id="2066" name="图片 2065">
                <a:extLst>
                  <a:ext uri="{FF2B5EF4-FFF2-40B4-BE49-F238E27FC236}">
                    <a16:creationId xmlns:a16="http://schemas.microsoft.com/office/drawing/2014/main" id="{A573B218-4582-B42E-2FA1-D7AE25B1BB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20379" y="4137523"/>
                <a:ext cx="666068" cy="666068"/>
              </a:xfrm>
              <a:prstGeom prst="rect">
                <a:avLst/>
              </a:prstGeom>
            </p:spPr>
          </p:pic>
          <p:pic>
            <p:nvPicPr>
              <p:cNvPr id="2069" name="图片 2068">
                <a:extLst>
                  <a:ext uri="{FF2B5EF4-FFF2-40B4-BE49-F238E27FC236}">
                    <a16:creationId xmlns:a16="http://schemas.microsoft.com/office/drawing/2014/main" id="{D130879E-854A-A0C8-15B1-93F4FFB873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08878" y="4720557"/>
                <a:ext cx="830582" cy="830582"/>
              </a:xfrm>
              <a:prstGeom prst="rect">
                <a:avLst/>
              </a:prstGeom>
            </p:spPr>
          </p:pic>
          <p:pic>
            <p:nvPicPr>
              <p:cNvPr id="2071" name="图片 2070">
                <a:extLst>
                  <a:ext uri="{FF2B5EF4-FFF2-40B4-BE49-F238E27FC236}">
                    <a16:creationId xmlns:a16="http://schemas.microsoft.com/office/drawing/2014/main" id="{7F02E472-0A92-480A-44EB-EA96B825EE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35869" y="4216315"/>
                <a:ext cx="171178" cy="171178"/>
              </a:xfrm>
              <a:prstGeom prst="rect">
                <a:avLst/>
              </a:prstGeom>
            </p:spPr>
          </p:pic>
          <p:pic>
            <p:nvPicPr>
              <p:cNvPr id="2072" name="图片 2071">
                <a:extLst>
                  <a:ext uri="{FF2B5EF4-FFF2-40B4-BE49-F238E27FC236}">
                    <a16:creationId xmlns:a16="http://schemas.microsoft.com/office/drawing/2014/main" id="{E86921C8-9572-9F8A-3B89-D7DFDAD4C0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69363" y="4092335"/>
                <a:ext cx="171178" cy="171178"/>
              </a:xfrm>
              <a:prstGeom prst="rect">
                <a:avLst/>
              </a:prstGeom>
            </p:spPr>
          </p:pic>
          <p:pic>
            <p:nvPicPr>
              <p:cNvPr id="2073" name="图片 2072">
                <a:extLst>
                  <a:ext uri="{FF2B5EF4-FFF2-40B4-BE49-F238E27FC236}">
                    <a16:creationId xmlns:a16="http://schemas.microsoft.com/office/drawing/2014/main" id="{029BB664-0366-9F11-B805-83AFFC3CD5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65498" y="4221438"/>
                <a:ext cx="166055" cy="166055"/>
              </a:xfrm>
              <a:prstGeom prst="rect">
                <a:avLst/>
              </a:prstGeom>
            </p:spPr>
          </p:pic>
        </p:grpSp>
        <p:pic>
          <p:nvPicPr>
            <p:cNvPr id="2080" name="图片 2079">
              <a:extLst>
                <a:ext uri="{FF2B5EF4-FFF2-40B4-BE49-F238E27FC236}">
                  <a16:creationId xmlns:a16="http://schemas.microsoft.com/office/drawing/2014/main" id="{638F5B41-A31C-A179-4821-96D633F98393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44663" y="3805919"/>
              <a:ext cx="1483007" cy="1483007"/>
            </a:xfrm>
            <a:prstGeom prst="rect">
              <a:avLst/>
            </a:prstGeom>
          </p:spPr>
        </p:pic>
        <p:pic>
          <p:nvPicPr>
            <p:cNvPr id="2084" name="图片 2083">
              <a:extLst>
                <a:ext uri="{FF2B5EF4-FFF2-40B4-BE49-F238E27FC236}">
                  <a16:creationId xmlns:a16="http://schemas.microsoft.com/office/drawing/2014/main" id="{939CDBA0-2B7A-0644-F154-60EBEA02D4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5947" y="2240040"/>
              <a:ext cx="1762799" cy="1762799"/>
            </a:xfrm>
            <a:prstGeom prst="rect">
              <a:avLst/>
            </a:prstGeom>
          </p:spPr>
        </p:pic>
        <p:pic>
          <p:nvPicPr>
            <p:cNvPr id="2092" name="图片 2091">
              <a:extLst>
                <a:ext uri="{FF2B5EF4-FFF2-40B4-BE49-F238E27FC236}">
                  <a16:creationId xmlns:a16="http://schemas.microsoft.com/office/drawing/2014/main" id="{938F6CDA-BF63-9EFA-FECE-92A8FA260F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520" y="2130411"/>
              <a:ext cx="1645527" cy="1645527"/>
            </a:xfrm>
            <a:prstGeom prst="rect">
              <a:avLst/>
            </a:prstGeom>
          </p:spPr>
        </p:pic>
        <p:pic>
          <p:nvPicPr>
            <p:cNvPr id="2096" name="图片 2095">
              <a:extLst>
                <a:ext uri="{FF2B5EF4-FFF2-40B4-BE49-F238E27FC236}">
                  <a16:creationId xmlns:a16="http://schemas.microsoft.com/office/drawing/2014/main" id="{3CBD7B4E-667E-AC6E-A5F7-B75AEDAC03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2595" y="3140704"/>
              <a:ext cx="1502522" cy="2450226"/>
            </a:xfrm>
            <a:prstGeom prst="rect">
              <a:avLst/>
            </a:prstGeom>
          </p:spPr>
        </p:pic>
        <p:sp>
          <p:nvSpPr>
            <p:cNvPr id="2097" name="文本框 2096">
              <a:extLst>
                <a:ext uri="{FF2B5EF4-FFF2-40B4-BE49-F238E27FC236}">
                  <a16:creationId xmlns:a16="http://schemas.microsoft.com/office/drawing/2014/main" id="{8EA456B0-635B-E5B1-09C1-5AD43BB7C025}"/>
                </a:ext>
              </a:extLst>
            </p:cNvPr>
            <p:cNvSpPr txBox="1"/>
            <p:nvPr/>
          </p:nvSpPr>
          <p:spPr>
            <a:xfrm>
              <a:off x="5282193" y="1864523"/>
              <a:ext cx="2681909" cy="3198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600" b="1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en-US" altLang="zh-CN" dirty="0">
                  <a:solidFill>
                    <a:schemeClr val="accent6"/>
                  </a:solidFill>
                </a:rPr>
                <a:t>Behavioral Response</a:t>
              </a:r>
              <a:endParaRPr lang="zh-CN" altLang="en-US" dirty="0">
                <a:solidFill>
                  <a:schemeClr val="accent6"/>
                </a:solidFill>
              </a:endParaRPr>
            </a:p>
          </p:txBody>
        </p:sp>
        <p:sp>
          <p:nvSpPr>
            <p:cNvPr id="2099" name="文本框 2098">
              <a:extLst>
                <a:ext uri="{FF2B5EF4-FFF2-40B4-BE49-F238E27FC236}">
                  <a16:creationId xmlns:a16="http://schemas.microsoft.com/office/drawing/2014/main" id="{B426FFD4-19A9-09A8-B7D6-6D349D144D2D}"/>
                </a:ext>
              </a:extLst>
            </p:cNvPr>
            <p:cNvSpPr txBox="1"/>
            <p:nvPr/>
          </p:nvSpPr>
          <p:spPr>
            <a:xfrm>
              <a:off x="3005163" y="1870485"/>
              <a:ext cx="2681909" cy="3198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600" b="1">
                  <a:solidFill>
                    <a:schemeClr val="accent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en-US" altLang="zh-CN" dirty="0"/>
                <a:t>Physiological Arousal</a:t>
              </a:r>
              <a:endParaRPr lang="zh-CN" altLang="en-US" dirty="0"/>
            </a:p>
          </p:txBody>
        </p:sp>
        <p:sp>
          <p:nvSpPr>
            <p:cNvPr id="2100" name="文本框 2099">
              <a:extLst>
                <a:ext uri="{FF2B5EF4-FFF2-40B4-BE49-F238E27FC236}">
                  <a16:creationId xmlns:a16="http://schemas.microsoft.com/office/drawing/2014/main" id="{0D6E3D0B-D72A-0C3C-13AD-3E4768E5C55C}"/>
                </a:ext>
              </a:extLst>
            </p:cNvPr>
            <p:cNvSpPr txBox="1"/>
            <p:nvPr/>
          </p:nvSpPr>
          <p:spPr>
            <a:xfrm>
              <a:off x="716734" y="1869654"/>
              <a:ext cx="2681909" cy="3198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600" b="1">
                  <a:solidFill>
                    <a:schemeClr val="accent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en-US" altLang="zh-CN" dirty="0"/>
                <a:t>Subjective Experience</a:t>
              </a:r>
              <a:endParaRPr lang="zh-CN" altLang="en-US" dirty="0"/>
            </a:p>
          </p:txBody>
        </p:sp>
        <p:sp>
          <p:nvSpPr>
            <p:cNvPr id="2107" name="文本框 2106">
              <a:extLst>
                <a:ext uri="{FF2B5EF4-FFF2-40B4-BE49-F238E27FC236}">
                  <a16:creationId xmlns:a16="http://schemas.microsoft.com/office/drawing/2014/main" id="{E5CA35C3-599F-A83B-3245-8916F9F6DB40}"/>
                </a:ext>
              </a:extLst>
            </p:cNvPr>
            <p:cNvSpPr txBox="1"/>
            <p:nvPr/>
          </p:nvSpPr>
          <p:spPr>
            <a:xfrm>
              <a:off x="2084388" y="1470008"/>
              <a:ext cx="4351609" cy="439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The Key Elements of Emotion</a:t>
              </a:r>
              <a:endParaRPr lang="zh-CN" alt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113" name="文本框 2112">
            <a:extLst>
              <a:ext uri="{FF2B5EF4-FFF2-40B4-BE49-F238E27FC236}">
                <a16:creationId xmlns:a16="http://schemas.microsoft.com/office/drawing/2014/main" id="{1E60BE32-6F25-A1F0-B163-E0294A584245}"/>
              </a:ext>
            </a:extLst>
          </p:cNvPr>
          <p:cNvSpPr txBox="1"/>
          <p:nvPr/>
        </p:nvSpPr>
        <p:spPr>
          <a:xfrm>
            <a:off x="655930" y="5382957"/>
            <a:ext cx="4005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Source: </a:t>
            </a:r>
            <a:r>
              <a:rPr lang="zh-CN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Verywell</a:t>
            </a: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/Emily Roberts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119" name="组合 2118">
            <a:extLst>
              <a:ext uri="{FF2B5EF4-FFF2-40B4-BE49-F238E27FC236}">
                <a16:creationId xmlns:a16="http://schemas.microsoft.com/office/drawing/2014/main" id="{1237023E-C4EF-13B5-4EAD-62450FC767B4}"/>
              </a:ext>
            </a:extLst>
          </p:cNvPr>
          <p:cNvGrpSpPr/>
          <p:nvPr/>
        </p:nvGrpSpPr>
        <p:grpSpPr>
          <a:xfrm>
            <a:off x="8769592" y="2071980"/>
            <a:ext cx="2351937" cy="2249847"/>
            <a:chOff x="8188532" y="5087975"/>
            <a:chExt cx="2351937" cy="2249847"/>
          </a:xfrm>
        </p:grpSpPr>
        <p:sp>
          <p:nvSpPr>
            <p:cNvPr id="2094" name="文本框 2093">
              <a:extLst>
                <a:ext uri="{FF2B5EF4-FFF2-40B4-BE49-F238E27FC236}">
                  <a16:creationId xmlns:a16="http://schemas.microsoft.com/office/drawing/2014/main" id="{E686C14C-D0AA-D55F-87CF-EB5DE7E63F97}"/>
                </a:ext>
              </a:extLst>
            </p:cNvPr>
            <p:cNvSpPr txBox="1"/>
            <p:nvPr/>
          </p:nvSpPr>
          <p:spPr>
            <a:xfrm>
              <a:off x="8454381" y="5087975"/>
              <a:ext cx="2086088" cy="22498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Scalable</a:t>
              </a:r>
            </a:p>
            <a:p>
              <a:pPr>
                <a:lnSpc>
                  <a:spcPct val="150000"/>
                </a:lnSpc>
              </a:pPr>
              <a:r>
                <a:rPr lang="en-US" altLang="zh-CN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Ubiquitous</a:t>
              </a:r>
            </a:p>
            <a:p>
              <a:pPr>
                <a:lnSpc>
                  <a:spcPct val="150000"/>
                </a:lnSpc>
              </a:pPr>
              <a:r>
                <a:rPr lang="en-US" altLang="zh-CN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Continuous	</a:t>
              </a:r>
            </a:p>
            <a:p>
              <a:pPr>
                <a:lnSpc>
                  <a:spcPct val="150000"/>
                </a:lnSpc>
              </a:pPr>
              <a:r>
                <a:rPr lang="en-US" altLang="zh-CN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Objective</a:t>
              </a:r>
              <a:endParaRPr lang="zh-CN" altLang="en-US" sz="2400" dirty="0"/>
            </a:p>
          </p:txBody>
        </p:sp>
        <p:pic>
          <p:nvPicPr>
            <p:cNvPr id="2104" name="图片 2103">
              <a:extLst>
                <a:ext uri="{FF2B5EF4-FFF2-40B4-BE49-F238E27FC236}">
                  <a16:creationId xmlns:a16="http://schemas.microsoft.com/office/drawing/2014/main" id="{0D9D79BB-61A3-D001-2C14-3588A8ED12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14577" y="6404858"/>
              <a:ext cx="254329" cy="254329"/>
            </a:xfrm>
            <a:prstGeom prst="rect">
              <a:avLst/>
            </a:prstGeom>
          </p:spPr>
        </p:pic>
        <p:pic>
          <p:nvPicPr>
            <p:cNvPr id="2116" name="图片 2115">
              <a:extLst>
                <a:ext uri="{FF2B5EF4-FFF2-40B4-BE49-F238E27FC236}">
                  <a16:creationId xmlns:a16="http://schemas.microsoft.com/office/drawing/2014/main" id="{E16B6D5B-9133-8C51-B968-ECB8704259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0052" y="6932489"/>
              <a:ext cx="254329" cy="254329"/>
            </a:xfrm>
            <a:prstGeom prst="rect">
              <a:avLst/>
            </a:prstGeom>
          </p:spPr>
        </p:pic>
        <p:pic>
          <p:nvPicPr>
            <p:cNvPr id="2117" name="图片 2116">
              <a:extLst>
                <a:ext uri="{FF2B5EF4-FFF2-40B4-BE49-F238E27FC236}">
                  <a16:creationId xmlns:a16="http://schemas.microsoft.com/office/drawing/2014/main" id="{60BCBDB9-8141-B030-8E9B-A66F67846D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88532" y="5871472"/>
              <a:ext cx="254329" cy="254329"/>
            </a:xfrm>
            <a:prstGeom prst="rect">
              <a:avLst/>
            </a:prstGeom>
          </p:spPr>
        </p:pic>
        <p:pic>
          <p:nvPicPr>
            <p:cNvPr id="2118" name="图片 2117">
              <a:extLst>
                <a:ext uri="{FF2B5EF4-FFF2-40B4-BE49-F238E27FC236}">
                  <a16:creationId xmlns:a16="http://schemas.microsoft.com/office/drawing/2014/main" id="{EEDA655D-8C77-9518-A816-83EF25BAF9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0864" y="5378399"/>
              <a:ext cx="254329" cy="2543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02748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2C5376-78F9-6C87-4731-56578CC48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9B9BD3F3-01AC-9EDB-3731-E1231BF00C1B}"/>
              </a:ext>
            </a:extLst>
          </p:cNvPr>
          <p:cNvSpPr/>
          <p:nvPr/>
        </p:nvSpPr>
        <p:spPr>
          <a:xfrm>
            <a:off x="448803" y="3151916"/>
            <a:ext cx="11013143" cy="2715114"/>
          </a:xfrm>
          <a:prstGeom prst="rect">
            <a:avLst/>
          </a:prstGeom>
          <a:solidFill>
            <a:schemeClr val="accent6">
              <a:lumMod val="20000"/>
              <a:lumOff val="80000"/>
              <a:alpha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F123FF4-4D7F-CCAC-E0AD-E9BDD5ED2492}"/>
              </a:ext>
            </a:extLst>
          </p:cNvPr>
          <p:cNvSpPr/>
          <p:nvPr/>
        </p:nvSpPr>
        <p:spPr>
          <a:xfrm>
            <a:off x="458271" y="1194946"/>
            <a:ext cx="11013143" cy="1659998"/>
          </a:xfrm>
          <a:prstGeom prst="rect">
            <a:avLst/>
          </a:prstGeom>
          <a:solidFill>
            <a:schemeClr val="accent6">
              <a:lumMod val="20000"/>
              <a:lumOff val="80000"/>
              <a:alpha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64444395-B530-5B0C-06B6-92A9E2A91E5A}"/>
              </a:ext>
            </a:extLst>
          </p:cNvPr>
          <p:cNvSpPr/>
          <p:nvPr/>
        </p:nvSpPr>
        <p:spPr>
          <a:xfrm rot="19503637">
            <a:off x="10655394" y="5673942"/>
            <a:ext cx="1650911" cy="1650911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DB0D1BAD-0D25-131F-5948-8B09DBA5B7C6}"/>
              </a:ext>
            </a:extLst>
          </p:cNvPr>
          <p:cNvSpPr/>
          <p:nvPr/>
        </p:nvSpPr>
        <p:spPr>
          <a:xfrm>
            <a:off x="11484114" y="-142624"/>
            <a:ext cx="707886" cy="707886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39BD9672-CCBE-31EB-64D3-FF5DF2F444C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23" t="20937" r="37682" b="22447"/>
          <a:stretch/>
        </p:blipFill>
        <p:spPr>
          <a:xfrm>
            <a:off x="11639394" y="-62864"/>
            <a:ext cx="466767" cy="548366"/>
          </a:xfrm>
          <a:prstGeom prst="rect">
            <a:avLst/>
          </a:prstGeom>
        </p:spPr>
      </p:pic>
      <p:sp>
        <p:nvSpPr>
          <p:cNvPr id="17" name="椭圆 16">
            <a:extLst>
              <a:ext uri="{FF2B5EF4-FFF2-40B4-BE49-F238E27FC236}">
                <a16:creationId xmlns:a16="http://schemas.microsoft.com/office/drawing/2014/main" id="{98FE6510-CC73-A822-A44C-F05C0ACE6541}"/>
              </a:ext>
            </a:extLst>
          </p:cNvPr>
          <p:cNvSpPr/>
          <p:nvPr/>
        </p:nvSpPr>
        <p:spPr>
          <a:xfrm>
            <a:off x="-299274" y="-179203"/>
            <a:ext cx="907607" cy="907607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130ECFAA-37EC-C716-332B-7FDE023B7EB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5" t="45352" r="40328" b="18341"/>
          <a:stretch/>
        </p:blipFill>
        <p:spPr>
          <a:xfrm>
            <a:off x="10761001" y="6087164"/>
            <a:ext cx="1430999" cy="1037536"/>
          </a:xfrm>
          <a:prstGeom prst="rect">
            <a:avLst/>
          </a:prstGeom>
        </p:spPr>
      </p:pic>
      <p:sp>
        <p:nvSpPr>
          <p:cNvPr id="23" name="椭圆 22">
            <a:extLst>
              <a:ext uri="{FF2B5EF4-FFF2-40B4-BE49-F238E27FC236}">
                <a16:creationId xmlns:a16="http://schemas.microsoft.com/office/drawing/2014/main" id="{A3DDE8AB-8B6D-F0D8-8093-EE2865B40159}"/>
              </a:ext>
            </a:extLst>
          </p:cNvPr>
          <p:cNvSpPr/>
          <p:nvPr/>
        </p:nvSpPr>
        <p:spPr>
          <a:xfrm>
            <a:off x="-113812" y="6087164"/>
            <a:ext cx="907607" cy="907607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C902ED24-1E89-1BC0-BE1E-A8515FECA0F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7207"/>
            <a:ext cx="700793" cy="700793"/>
          </a:xfrm>
          <a:prstGeom prst="rect">
            <a:avLst/>
          </a:prstGeom>
        </p:spPr>
      </p:pic>
      <p:cxnSp>
        <p:nvCxnSpPr>
          <p:cNvPr id="26" name="连接符: 曲线 25">
            <a:extLst>
              <a:ext uri="{FF2B5EF4-FFF2-40B4-BE49-F238E27FC236}">
                <a16:creationId xmlns:a16="http://schemas.microsoft.com/office/drawing/2014/main" id="{2D64DE50-D697-3E2C-5199-4DA7D6D6A715}"/>
              </a:ext>
            </a:extLst>
          </p:cNvPr>
          <p:cNvCxnSpPr>
            <a:cxnSpLocks/>
            <a:stCxn id="17" idx="6"/>
            <a:endCxn id="13" idx="2"/>
          </p:cNvCxnSpPr>
          <p:nvPr/>
        </p:nvCxnSpPr>
        <p:spPr>
          <a:xfrm flipV="1">
            <a:off x="608333" y="211319"/>
            <a:ext cx="10875781" cy="63282"/>
          </a:xfrm>
          <a:prstGeom prst="curvedConnector3">
            <a:avLst>
              <a:gd name="adj1" fmla="val 50000"/>
            </a:avLst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连接符: 曲线 33">
            <a:extLst>
              <a:ext uri="{FF2B5EF4-FFF2-40B4-BE49-F238E27FC236}">
                <a16:creationId xmlns:a16="http://schemas.microsoft.com/office/drawing/2014/main" id="{015D28D5-A418-4F70-E82B-9F2A636DBA50}"/>
              </a:ext>
            </a:extLst>
          </p:cNvPr>
          <p:cNvCxnSpPr>
            <a:stCxn id="13" idx="4"/>
          </p:cNvCxnSpPr>
          <p:nvPr/>
        </p:nvCxnSpPr>
        <p:spPr>
          <a:xfrm rot="5400000">
            <a:off x="9256838" y="3146481"/>
            <a:ext cx="5162438" cy="12700"/>
          </a:xfrm>
          <a:prstGeom prst="curvedConnector3">
            <a:avLst/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连接符: 曲线 35">
            <a:extLst>
              <a:ext uri="{FF2B5EF4-FFF2-40B4-BE49-F238E27FC236}">
                <a16:creationId xmlns:a16="http://schemas.microsoft.com/office/drawing/2014/main" id="{0F7F44E9-5A2A-19AA-B790-FFF07C338D28}"/>
              </a:ext>
            </a:extLst>
          </p:cNvPr>
          <p:cNvCxnSpPr>
            <a:stCxn id="17" idx="4"/>
          </p:cNvCxnSpPr>
          <p:nvPr/>
        </p:nvCxnSpPr>
        <p:spPr>
          <a:xfrm rot="5400000">
            <a:off x="-2524850" y="3407784"/>
            <a:ext cx="5358760" cy="1"/>
          </a:xfrm>
          <a:prstGeom prst="curvedConnector3">
            <a:avLst>
              <a:gd name="adj1" fmla="val 51422"/>
            </a:avLst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连接符: 曲线 39">
            <a:extLst>
              <a:ext uri="{FF2B5EF4-FFF2-40B4-BE49-F238E27FC236}">
                <a16:creationId xmlns:a16="http://schemas.microsoft.com/office/drawing/2014/main" id="{77E2F0FF-4550-D2CF-E8B8-5D0B8440EFDB}"/>
              </a:ext>
            </a:extLst>
          </p:cNvPr>
          <p:cNvCxnSpPr>
            <a:stCxn id="23" idx="6"/>
          </p:cNvCxnSpPr>
          <p:nvPr/>
        </p:nvCxnSpPr>
        <p:spPr>
          <a:xfrm>
            <a:off x="793795" y="6540968"/>
            <a:ext cx="9861505" cy="101132"/>
          </a:xfrm>
          <a:prstGeom prst="curvedConnector3">
            <a:avLst/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图片 41">
            <a:extLst>
              <a:ext uri="{FF2B5EF4-FFF2-40B4-BE49-F238E27FC236}">
                <a16:creationId xmlns:a16="http://schemas.microsoft.com/office/drawing/2014/main" id="{3FBAE7CF-EFED-7259-D6DA-AE1B4F735C9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0766" y="-136773"/>
            <a:ext cx="907608" cy="907608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1B82864B-01DF-C479-5D04-B95E9C74713E}"/>
              </a:ext>
            </a:extLst>
          </p:cNvPr>
          <p:cNvSpPr txBox="1"/>
          <p:nvPr/>
        </p:nvSpPr>
        <p:spPr>
          <a:xfrm>
            <a:off x="902602" y="508838"/>
            <a:ext cx="2627998" cy="46166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indent="0" defTabSz="684213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b="1" baseline="0"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5127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</a:lvl2pPr>
            <a:lvl3pPr marL="8556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/>
            </a:lvl3pPr>
            <a:lvl4pPr marL="11985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/>
            </a:lvl4pPr>
            <a:lvl5pPr marL="15414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/>
            </a:lvl5pPr>
            <a:lvl6pPr marL="1885699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553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407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261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PA-圆角矩形 40">
            <a:extLst>
              <a:ext uri="{FF2B5EF4-FFF2-40B4-BE49-F238E27FC236}">
                <a16:creationId xmlns:a16="http://schemas.microsoft.com/office/drawing/2014/main" id="{5E00D2F7-6E4A-A6F6-058B-162913496CC9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600112" y="450595"/>
            <a:ext cx="300510" cy="568357"/>
          </a:xfrm>
          <a:prstGeom prst="roundRect">
            <a:avLst/>
          </a:prstGeom>
          <a:solidFill>
            <a:srgbClr val="9BEFDB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0624" tIns="55312" rIns="110624" bIns="55312" rtlCol="0" anchor="ctr"/>
          <a:lstStyle/>
          <a:p>
            <a:pPr algn="ctr" defTabSz="914297"/>
            <a:endParaRPr lang="id-ID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027BF891-643A-7FFE-0433-9051436FD3F8}"/>
              </a:ext>
            </a:extLst>
          </p:cNvPr>
          <p:cNvSpPr/>
          <p:nvPr/>
        </p:nvSpPr>
        <p:spPr>
          <a:xfrm>
            <a:off x="2187192" y="5724923"/>
            <a:ext cx="8887680" cy="1517057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i="0" u="none" strike="noStrike" kern="0" cap="none" spc="0" normalizeH="0" baseline="0" noProof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B1DB2DE8-2215-42AB-AFF8-638D151F5713}"/>
              </a:ext>
            </a:extLst>
          </p:cNvPr>
          <p:cNvSpPr txBox="1"/>
          <p:nvPr/>
        </p:nvSpPr>
        <p:spPr>
          <a:xfrm>
            <a:off x="526951" y="3351584"/>
            <a:ext cx="10875781" cy="225856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457200" indent="-457200" algn="just">
              <a:spcAft>
                <a:spcPts val="1200"/>
              </a:spcAft>
              <a:buFont typeface="Wingdings" panose="05000000000000000000" pitchFamily="2" charset="2"/>
              <a:buChar char="p"/>
              <a:defRPr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defRPr>
            </a:lvl1pPr>
          </a:lstStyle>
          <a:p>
            <a:pPr marL="0" indent="0">
              <a:buNone/>
            </a:pPr>
            <a:r>
              <a:rPr lang="en-US" altLang="zh-CN" sz="2400" b="1" dirty="0"/>
              <a:t>Contribution</a:t>
            </a:r>
            <a:endParaRPr lang="en-US" altLang="zh-CN" sz="2400" b="1" dirty="0">
              <a:solidFill>
                <a:schemeClr val="tx1"/>
              </a:solidFill>
            </a:endParaRPr>
          </a:p>
          <a:p>
            <a:r>
              <a:rPr lang="en-US" altLang="zh-CN" dirty="0">
                <a:solidFill>
                  <a:schemeClr val="tx1"/>
                </a:solidFill>
              </a:rPr>
              <a:t>Develop a complete hardware–software system for </a:t>
            </a:r>
            <a:r>
              <a:rPr lang="en-US" altLang="zh-CN" dirty="0">
                <a:solidFill>
                  <a:srgbClr val="FF0D0D"/>
                </a:solidFill>
              </a:rPr>
              <a:t>objective and ubiquitous psychiatric screening</a:t>
            </a:r>
            <a:r>
              <a:rPr lang="en-US" altLang="zh-CN" dirty="0">
                <a:solidFill>
                  <a:schemeClr val="tx1"/>
                </a:solidFill>
              </a:rPr>
              <a:t>.</a:t>
            </a:r>
          </a:p>
          <a:p>
            <a:r>
              <a:rPr lang="en-US" altLang="zh-CN" dirty="0">
                <a:solidFill>
                  <a:schemeClr val="tx1"/>
                </a:solidFill>
              </a:rPr>
              <a:t>Employ causal disentanglement learning to </a:t>
            </a:r>
            <a:r>
              <a:rPr lang="en-US" altLang="zh-CN" dirty="0">
                <a:solidFill>
                  <a:srgbClr val="FF0D0D"/>
                </a:solidFill>
              </a:rPr>
              <a:t>mitigate individual variability</a:t>
            </a:r>
            <a:r>
              <a:rPr lang="en-US" altLang="zh-CN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chemeClr val="tx1"/>
                </a:solidFill>
              </a:rPr>
              <a:t>Incorporate multi-scale attention convolution (</a:t>
            </a:r>
            <a:r>
              <a:rPr lang="en-US" altLang="zh-CN" dirty="0" err="1">
                <a:solidFill>
                  <a:schemeClr val="tx1"/>
                </a:solidFill>
              </a:rPr>
              <a:t>MAConv</a:t>
            </a:r>
            <a:r>
              <a:rPr lang="en-US" altLang="zh-CN" dirty="0">
                <a:solidFill>
                  <a:schemeClr val="tx1"/>
                </a:solidFill>
              </a:rPr>
              <a:t>) and functional graph construction (FGC), </a:t>
            </a:r>
            <a:r>
              <a:rPr lang="en-US" altLang="zh-CN" dirty="0"/>
              <a:t>revealing </a:t>
            </a:r>
            <a:r>
              <a:rPr lang="en-US" altLang="zh-CN" dirty="0">
                <a:solidFill>
                  <a:srgbClr val="FF0D0D"/>
                </a:solidFill>
              </a:rPr>
              <a:t>which </a:t>
            </a:r>
            <a:r>
              <a:rPr lang="en-US" altLang="zh-CN" dirty="0" err="1">
                <a:solidFill>
                  <a:srgbClr val="FF0D0D"/>
                </a:solidFill>
              </a:rPr>
              <a:t>biosignals</a:t>
            </a:r>
            <a:r>
              <a:rPr lang="en-US" altLang="zh-CN" dirty="0">
                <a:solidFill>
                  <a:srgbClr val="FF0D0D"/>
                </a:solidFill>
              </a:rPr>
              <a:t> are important</a:t>
            </a:r>
            <a:r>
              <a:rPr lang="en-US" altLang="zh-CN" dirty="0"/>
              <a:t>, </a:t>
            </a:r>
            <a:r>
              <a:rPr lang="en-US" altLang="zh-CN" dirty="0">
                <a:solidFill>
                  <a:srgbClr val="FF0D0D"/>
                </a:solidFill>
              </a:rPr>
              <a:t>when they matter</a:t>
            </a:r>
            <a:r>
              <a:rPr lang="en-US" altLang="zh-CN" dirty="0"/>
              <a:t>, and </a:t>
            </a:r>
            <a:r>
              <a:rPr lang="en-US" altLang="zh-CN" dirty="0">
                <a:solidFill>
                  <a:srgbClr val="FF0D0D"/>
                </a:solidFill>
              </a:rPr>
              <a:t>how they interact </a:t>
            </a:r>
            <a:r>
              <a:rPr lang="en-US" altLang="zh-CN" dirty="0"/>
              <a:t>to support model predictions.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0FB220F3-0DF6-7926-3F2C-7C5C02D7F76A}"/>
              </a:ext>
            </a:extLst>
          </p:cNvPr>
          <p:cNvSpPr txBox="1"/>
          <p:nvPr/>
        </p:nvSpPr>
        <p:spPr>
          <a:xfrm>
            <a:off x="514824" y="1834591"/>
            <a:ext cx="10863077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1200"/>
              </a:spcAft>
              <a:buFont typeface="Wingdings" panose="05000000000000000000" pitchFamily="2" charset="2"/>
              <a:buChar char="p"/>
            </a:pPr>
            <a:r>
              <a:rPr lang="en-US" altLang="zh-CN" dirty="0">
                <a:solidFill>
                  <a:srgbClr val="06060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Individual variability introduces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domain gap that </a:t>
            </a:r>
            <a:r>
              <a:rPr lang="en-US" altLang="zh-CN" dirty="0">
                <a:solidFill>
                  <a:srgbClr val="FF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hinders model generalization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p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Limited explainability </a:t>
            </a:r>
            <a:r>
              <a:rPr lang="en-US" altLang="zh-CN" dirty="0">
                <a:solidFill>
                  <a:srgbClr val="FF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constrains the clinical application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models.</a:t>
            </a:r>
            <a:endParaRPr lang="en-US" altLang="zh-CN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92B05E5-971D-2449-4D82-395BBC961182}"/>
              </a:ext>
            </a:extLst>
          </p:cNvPr>
          <p:cNvSpPr txBox="1"/>
          <p:nvPr/>
        </p:nvSpPr>
        <p:spPr>
          <a:xfrm>
            <a:off x="458271" y="1325738"/>
            <a:ext cx="15007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Challenge</a:t>
            </a:r>
            <a:endParaRPr lang="zh-CN" altLang="en-US" sz="2400" b="1" dirty="0">
              <a:solidFill>
                <a:prstClr val="black"/>
              </a:solidFill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6572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8AB099-983C-C38D-F6E1-E37D60BBD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椭圆 12">
            <a:extLst>
              <a:ext uri="{FF2B5EF4-FFF2-40B4-BE49-F238E27FC236}">
                <a16:creationId xmlns:a16="http://schemas.microsoft.com/office/drawing/2014/main" id="{51C736B0-5D9A-9AE5-0672-EE034A347DC3}"/>
              </a:ext>
            </a:extLst>
          </p:cNvPr>
          <p:cNvSpPr/>
          <p:nvPr/>
        </p:nvSpPr>
        <p:spPr>
          <a:xfrm>
            <a:off x="11484114" y="-142624"/>
            <a:ext cx="707886" cy="707886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230C9B9F-71E0-A23E-6635-10AAA68DEEB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23" t="20937" r="37682" b="22447"/>
          <a:stretch/>
        </p:blipFill>
        <p:spPr>
          <a:xfrm>
            <a:off x="11639394" y="-62864"/>
            <a:ext cx="466767" cy="548366"/>
          </a:xfrm>
          <a:prstGeom prst="rect">
            <a:avLst/>
          </a:prstGeom>
        </p:spPr>
      </p:pic>
      <p:sp>
        <p:nvSpPr>
          <p:cNvPr id="17" name="椭圆 16">
            <a:extLst>
              <a:ext uri="{FF2B5EF4-FFF2-40B4-BE49-F238E27FC236}">
                <a16:creationId xmlns:a16="http://schemas.microsoft.com/office/drawing/2014/main" id="{4206EED0-24E8-9807-DBCE-41411B4DFE77}"/>
              </a:ext>
            </a:extLst>
          </p:cNvPr>
          <p:cNvSpPr/>
          <p:nvPr/>
        </p:nvSpPr>
        <p:spPr>
          <a:xfrm>
            <a:off x="-299274" y="-179203"/>
            <a:ext cx="907607" cy="907607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421058E3-FC21-6B67-7C9C-0265E9111FF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5" t="45352" r="40328" b="18341"/>
          <a:stretch/>
        </p:blipFill>
        <p:spPr>
          <a:xfrm>
            <a:off x="10761001" y="6087164"/>
            <a:ext cx="1430999" cy="1037536"/>
          </a:xfrm>
          <a:prstGeom prst="rect">
            <a:avLst/>
          </a:prstGeom>
        </p:spPr>
      </p:pic>
      <p:sp>
        <p:nvSpPr>
          <p:cNvPr id="23" name="椭圆 22">
            <a:extLst>
              <a:ext uri="{FF2B5EF4-FFF2-40B4-BE49-F238E27FC236}">
                <a16:creationId xmlns:a16="http://schemas.microsoft.com/office/drawing/2014/main" id="{3C9D2F15-5486-36F8-B0FE-11D41F065059}"/>
              </a:ext>
            </a:extLst>
          </p:cNvPr>
          <p:cNvSpPr/>
          <p:nvPr/>
        </p:nvSpPr>
        <p:spPr>
          <a:xfrm>
            <a:off x="-113812" y="6087164"/>
            <a:ext cx="907607" cy="907607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5C053DE3-3503-90A4-03DF-642180EA128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7207"/>
            <a:ext cx="700793" cy="700793"/>
          </a:xfrm>
          <a:prstGeom prst="rect">
            <a:avLst/>
          </a:prstGeom>
        </p:spPr>
      </p:pic>
      <p:cxnSp>
        <p:nvCxnSpPr>
          <p:cNvPr id="26" name="连接符: 曲线 25">
            <a:extLst>
              <a:ext uri="{FF2B5EF4-FFF2-40B4-BE49-F238E27FC236}">
                <a16:creationId xmlns:a16="http://schemas.microsoft.com/office/drawing/2014/main" id="{DD064E72-620F-38D2-D4EA-C6E8E03412AE}"/>
              </a:ext>
            </a:extLst>
          </p:cNvPr>
          <p:cNvCxnSpPr>
            <a:cxnSpLocks/>
            <a:stCxn id="17" idx="6"/>
            <a:endCxn id="13" idx="2"/>
          </p:cNvCxnSpPr>
          <p:nvPr/>
        </p:nvCxnSpPr>
        <p:spPr>
          <a:xfrm flipV="1">
            <a:off x="608333" y="211319"/>
            <a:ext cx="10875781" cy="63282"/>
          </a:xfrm>
          <a:prstGeom prst="curvedConnector3">
            <a:avLst>
              <a:gd name="adj1" fmla="val 50000"/>
            </a:avLst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连接符: 曲线 33">
            <a:extLst>
              <a:ext uri="{FF2B5EF4-FFF2-40B4-BE49-F238E27FC236}">
                <a16:creationId xmlns:a16="http://schemas.microsoft.com/office/drawing/2014/main" id="{27C3E2D7-14CA-111C-323D-8AEFB210175E}"/>
              </a:ext>
            </a:extLst>
          </p:cNvPr>
          <p:cNvCxnSpPr>
            <a:stCxn id="13" idx="4"/>
          </p:cNvCxnSpPr>
          <p:nvPr/>
        </p:nvCxnSpPr>
        <p:spPr>
          <a:xfrm rot="5400000">
            <a:off x="9256838" y="3146481"/>
            <a:ext cx="5162438" cy="12700"/>
          </a:xfrm>
          <a:prstGeom prst="curvedConnector3">
            <a:avLst/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连接符: 曲线 35">
            <a:extLst>
              <a:ext uri="{FF2B5EF4-FFF2-40B4-BE49-F238E27FC236}">
                <a16:creationId xmlns:a16="http://schemas.microsoft.com/office/drawing/2014/main" id="{77CBB1FE-19A4-5D05-4AF4-E4464B527E67}"/>
              </a:ext>
            </a:extLst>
          </p:cNvPr>
          <p:cNvCxnSpPr>
            <a:stCxn id="17" idx="4"/>
          </p:cNvCxnSpPr>
          <p:nvPr/>
        </p:nvCxnSpPr>
        <p:spPr>
          <a:xfrm rot="5400000">
            <a:off x="-2524850" y="3407784"/>
            <a:ext cx="5358760" cy="1"/>
          </a:xfrm>
          <a:prstGeom prst="curvedConnector3">
            <a:avLst>
              <a:gd name="adj1" fmla="val 51422"/>
            </a:avLst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连接符: 曲线 39">
            <a:extLst>
              <a:ext uri="{FF2B5EF4-FFF2-40B4-BE49-F238E27FC236}">
                <a16:creationId xmlns:a16="http://schemas.microsoft.com/office/drawing/2014/main" id="{D1862EC5-0C2E-39D6-B689-EBCE314B810A}"/>
              </a:ext>
            </a:extLst>
          </p:cNvPr>
          <p:cNvCxnSpPr>
            <a:cxnSpLocks/>
            <a:stCxn id="23" idx="6"/>
          </p:cNvCxnSpPr>
          <p:nvPr/>
        </p:nvCxnSpPr>
        <p:spPr>
          <a:xfrm>
            <a:off x="793795" y="6540968"/>
            <a:ext cx="9861505" cy="101132"/>
          </a:xfrm>
          <a:prstGeom prst="curvedConnector3">
            <a:avLst/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图片 41">
            <a:extLst>
              <a:ext uri="{FF2B5EF4-FFF2-40B4-BE49-F238E27FC236}">
                <a16:creationId xmlns:a16="http://schemas.microsoft.com/office/drawing/2014/main" id="{34CBA25B-5609-7BBC-BBE1-710CEBD20F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0766" y="-136773"/>
            <a:ext cx="907608" cy="907608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40B392F6-1921-B690-722E-E268C1873F8E}"/>
              </a:ext>
            </a:extLst>
          </p:cNvPr>
          <p:cNvSpPr txBox="1"/>
          <p:nvPr/>
        </p:nvSpPr>
        <p:spPr>
          <a:xfrm>
            <a:off x="902602" y="508838"/>
            <a:ext cx="2763544" cy="53553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indent="0" defTabSz="684213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b="1" baseline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5127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</a:lvl2pPr>
            <a:lvl3pPr marL="8556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/>
            </a:lvl3pPr>
            <a:lvl4pPr marL="11985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/>
            </a:lvl4pPr>
            <a:lvl5pPr marL="15414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/>
            </a:lvl5pPr>
            <a:lvl6pPr marL="1885699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553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407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261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en-US" altLang="zh-CN" dirty="0"/>
              <a:t>Overview</a:t>
            </a:r>
            <a:endParaRPr lang="zh-CN" altLang="en-US" dirty="0"/>
          </a:p>
        </p:txBody>
      </p:sp>
      <p:sp>
        <p:nvSpPr>
          <p:cNvPr id="3" name="PA-圆角矩形 40">
            <a:extLst>
              <a:ext uri="{FF2B5EF4-FFF2-40B4-BE49-F238E27FC236}">
                <a16:creationId xmlns:a16="http://schemas.microsoft.com/office/drawing/2014/main" id="{F9351A85-78A6-1318-00C7-DA424C88D755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600112" y="450595"/>
            <a:ext cx="300510" cy="568357"/>
          </a:xfrm>
          <a:prstGeom prst="roundRect">
            <a:avLst/>
          </a:prstGeom>
          <a:solidFill>
            <a:srgbClr val="9BEFDB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0624" tIns="55312" rIns="110624" bIns="55312" rtlCol="0" anchor="ctr"/>
          <a:lstStyle/>
          <a:p>
            <a:pPr algn="ctr" defTabSz="914297"/>
            <a:endParaRPr lang="id-ID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3" name="椭圆 102">
            <a:extLst>
              <a:ext uri="{FF2B5EF4-FFF2-40B4-BE49-F238E27FC236}">
                <a16:creationId xmlns:a16="http://schemas.microsoft.com/office/drawing/2014/main" id="{B51A616C-5A85-0769-9383-C34161C5582C}"/>
              </a:ext>
            </a:extLst>
          </p:cNvPr>
          <p:cNvSpPr/>
          <p:nvPr/>
        </p:nvSpPr>
        <p:spPr>
          <a:xfrm rot="19503637">
            <a:off x="10655394" y="5673942"/>
            <a:ext cx="1650911" cy="1650911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3" name="文本框 412">
            <a:extLst>
              <a:ext uri="{FF2B5EF4-FFF2-40B4-BE49-F238E27FC236}">
                <a16:creationId xmlns:a16="http://schemas.microsoft.com/office/drawing/2014/main" id="{01CF2857-5A88-A669-BA15-3C1E23CBACD0}"/>
              </a:ext>
            </a:extLst>
          </p:cNvPr>
          <p:cNvSpPr txBox="1"/>
          <p:nvPr/>
        </p:nvSpPr>
        <p:spPr>
          <a:xfrm>
            <a:off x="8131218" y="1711876"/>
            <a:ext cx="23285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Premise</a:t>
            </a:r>
            <a:r>
              <a:rPr lang="zh-CN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en-US" altLang="zh-CN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 signals, label &gt;</a:t>
            </a:r>
            <a:endParaRPr lang="zh-CN" altLang="en-US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8" name="图片 417">
            <a:extLst>
              <a:ext uri="{FF2B5EF4-FFF2-40B4-BE49-F238E27FC236}">
                <a16:creationId xmlns:a16="http://schemas.microsoft.com/office/drawing/2014/main" id="{C660F675-25DC-115D-91CD-87EF5BDC8F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72207" y="2146435"/>
            <a:ext cx="2776645" cy="85096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6D0EE961-38D3-9A78-12D8-4DB89D378FA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805" y="3717211"/>
            <a:ext cx="1175679" cy="1145642"/>
          </a:xfrm>
          <a:prstGeom prst="rect">
            <a:avLst/>
          </a:prstGeom>
        </p:spPr>
      </p:pic>
      <p:sp>
        <p:nvSpPr>
          <p:cNvPr id="5" name="矩形: 圆角 4">
            <a:extLst>
              <a:ext uri="{FF2B5EF4-FFF2-40B4-BE49-F238E27FC236}">
                <a16:creationId xmlns:a16="http://schemas.microsoft.com/office/drawing/2014/main" id="{6F9B26E9-370C-B879-3F6D-F55EEF68C8D8}"/>
              </a:ext>
            </a:extLst>
          </p:cNvPr>
          <p:cNvSpPr/>
          <p:nvPr/>
        </p:nvSpPr>
        <p:spPr>
          <a:xfrm>
            <a:off x="1643394" y="5050387"/>
            <a:ext cx="903532" cy="36893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52D95000-87D5-117D-D82F-F76C9588EBCF}"/>
              </a:ext>
            </a:extLst>
          </p:cNvPr>
          <p:cNvSpPr/>
          <p:nvPr/>
        </p:nvSpPr>
        <p:spPr>
          <a:xfrm>
            <a:off x="1621432" y="4508443"/>
            <a:ext cx="903532" cy="36893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F47C2CED-8A41-E30C-3DA5-6BAF831B1390}"/>
              </a:ext>
            </a:extLst>
          </p:cNvPr>
          <p:cNvSpPr/>
          <p:nvPr/>
        </p:nvSpPr>
        <p:spPr>
          <a:xfrm>
            <a:off x="1829372" y="3969680"/>
            <a:ext cx="527620" cy="29398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221DBBD5-3E0B-8339-6180-12D50859B8AF}"/>
              </a:ext>
            </a:extLst>
          </p:cNvPr>
          <p:cNvSpPr/>
          <p:nvPr/>
        </p:nvSpPr>
        <p:spPr>
          <a:xfrm>
            <a:off x="1816269" y="3306491"/>
            <a:ext cx="527620" cy="29398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34EC0719-E8D1-7784-DFDB-858F2AC18B7D}"/>
              </a:ext>
            </a:extLst>
          </p:cNvPr>
          <p:cNvSpPr/>
          <p:nvPr/>
        </p:nvSpPr>
        <p:spPr>
          <a:xfrm>
            <a:off x="1817671" y="2610296"/>
            <a:ext cx="527620" cy="29398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39" name="矩形: 圆角 38">
            <a:extLst>
              <a:ext uri="{FF2B5EF4-FFF2-40B4-BE49-F238E27FC236}">
                <a16:creationId xmlns:a16="http://schemas.microsoft.com/office/drawing/2014/main" id="{73EC9802-E375-5069-D144-D47D2DE02939}"/>
              </a:ext>
            </a:extLst>
          </p:cNvPr>
          <p:cNvSpPr/>
          <p:nvPr/>
        </p:nvSpPr>
        <p:spPr>
          <a:xfrm>
            <a:off x="1805487" y="1990167"/>
            <a:ext cx="527620" cy="2939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C989D2B9-814F-DD56-116D-B613A8371391}"/>
              </a:ext>
            </a:extLst>
          </p:cNvPr>
          <p:cNvSpPr/>
          <p:nvPr/>
        </p:nvSpPr>
        <p:spPr>
          <a:xfrm>
            <a:off x="1142113" y="1641594"/>
            <a:ext cx="6770863" cy="4008973"/>
          </a:xfrm>
          <a:prstGeom prst="rect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B7C3CB93-2DCB-66C0-AC12-DC1D480149BA}"/>
              </a:ext>
            </a:extLst>
          </p:cNvPr>
          <p:cNvSpPr/>
          <p:nvPr/>
        </p:nvSpPr>
        <p:spPr>
          <a:xfrm>
            <a:off x="1142104" y="1229467"/>
            <a:ext cx="6770861" cy="3332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F0E82760-0CBA-6976-1EB5-38D510211DB5}"/>
              </a:ext>
            </a:extLst>
          </p:cNvPr>
          <p:cNvSpPr txBox="1"/>
          <p:nvPr/>
        </p:nvSpPr>
        <p:spPr>
          <a:xfrm>
            <a:off x="3812928" y="1177076"/>
            <a:ext cx="2039693" cy="4448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Overview</a:t>
            </a:r>
            <a:endParaRPr lang="zh-CN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4" name="矩形 413">
            <a:extLst>
              <a:ext uri="{FF2B5EF4-FFF2-40B4-BE49-F238E27FC236}">
                <a16:creationId xmlns:a16="http://schemas.microsoft.com/office/drawing/2014/main" id="{BF55B684-730F-CCF5-3F90-B8183BD9C3AF}"/>
              </a:ext>
            </a:extLst>
          </p:cNvPr>
          <p:cNvSpPr/>
          <p:nvPr/>
        </p:nvSpPr>
        <p:spPr>
          <a:xfrm>
            <a:off x="8047284" y="1641594"/>
            <a:ext cx="2976555" cy="4008973"/>
          </a:xfrm>
          <a:prstGeom prst="rect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sp>
        <p:nvSpPr>
          <p:cNvPr id="416" name="矩形 415">
            <a:extLst>
              <a:ext uri="{FF2B5EF4-FFF2-40B4-BE49-F238E27FC236}">
                <a16:creationId xmlns:a16="http://schemas.microsoft.com/office/drawing/2014/main" id="{B85D1383-0718-38CA-1C2B-494E270FB763}"/>
              </a:ext>
            </a:extLst>
          </p:cNvPr>
          <p:cNvSpPr/>
          <p:nvPr/>
        </p:nvSpPr>
        <p:spPr>
          <a:xfrm>
            <a:off x="8035719" y="1229467"/>
            <a:ext cx="2988120" cy="3320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sp>
        <p:nvSpPr>
          <p:cNvPr id="417" name="文本框 416">
            <a:extLst>
              <a:ext uri="{FF2B5EF4-FFF2-40B4-BE49-F238E27FC236}">
                <a16:creationId xmlns:a16="http://schemas.microsoft.com/office/drawing/2014/main" id="{EA8B2135-53B4-8811-852D-3C1D87A487D8}"/>
              </a:ext>
            </a:extLst>
          </p:cNvPr>
          <p:cNvSpPr txBox="1"/>
          <p:nvPr/>
        </p:nvSpPr>
        <p:spPr>
          <a:xfrm>
            <a:off x="8201798" y="1208770"/>
            <a:ext cx="2791786" cy="407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 sz="1800" b="1" dirty="0"/>
              <a:t>Interpretability Analysis</a:t>
            </a:r>
            <a:endParaRPr lang="zh-CN" altLang="en-US" sz="1800" b="1" dirty="0"/>
          </a:p>
        </p:txBody>
      </p:sp>
      <p:sp>
        <p:nvSpPr>
          <p:cNvPr id="419" name="文本框 418">
            <a:extLst>
              <a:ext uri="{FF2B5EF4-FFF2-40B4-BE49-F238E27FC236}">
                <a16:creationId xmlns:a16="http://schemas.microsoft.com/office/drawing/2014/main" id="{752BEBB3-DF44-54D4-A3E4-8AFE12F53292}"/>
              </a:ext>
            </a:extLst>
          </p:cNvPr>
          <p:cNvSpPr txBox="1"/>
          <p:nvPr/>
        </p:nvSpPr>
        <p:spPr>
          <a:xfrm>
            <a:off x="8098525" y="4862065"/>
            <a:ext cx="2937014" cy="7134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“GSR and PPG signals show similar anxiety-detection patterns and are most effective when combined.”</a:t>
            </a:r>
            <a:endParaRPr lang="zh-CN" altLang="en-US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0" name="文本框 419">
            <a:extLst>
              <a:ext uri="{FF2B5EF4-FFF2-40B4-BE49-F238E27FC236}">
                <a16:creationId xmlns:a16="http://schemas.microsoft.com/office/drawing/2014/main" id="{1C42F5AC-4787-B53B-C33B-E15B2805DCCC}"/>
              </a:ext>
            </a:extLst>
          </p:cNvPr>
          <p:cNvSpPr txBox="1"/>
          <p:nvPr/>
        </p:nvSpPr>
        <p:spPr>
          <a:xfrm>
            <a:off x="8072207" y="3022408"/>
            <a:ext cx="2989650" cy="5053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​​“The user shows potential depression in first 2min and </a:t>
            </a:r>
            <a:r>
              <a:rPr lang="en-US" altLang="zh-CN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00:03:20 - 00:04:20</a:t>
            </a:r>
            <a:r>
              <a:rPr lang="en-US" altLang="zh-CN" sz="14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."​</a:t>
            </a:r>
            <a:endParaRPr lang="zh-CN" altLang="en-US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1" name="文本框 420">
            <a:extLst>
              <a:ext uri="{FF2B5EF4-FFF2-40B4-BE49-F238E27FC236}">
                <a16:creationId xmlns:a16="http://schemas.microsoft.com/office/drawing/2014/main" id="{582B6C62-068E-FE47-D104-20E7B0461030}"/>
              </a:ext>
            </a:extLst>
          </p:cNvPr>
          <p:cNvSpPr txBox="1"/>
          <p:nvPr/>
        </p:nvSpPr>
        <p:spPr>
          <a:xfrm>
            <a:off x="2546926" y="1678149"/>
            <a:ext cx="1679382" cy="33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l"/>
            </a:pPr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Training Stage: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22" name="组合 421">
            <a:extLst>
              <a:ext uri="{FF2B5EF4-FFF2-40B4-BE49-F238E27FC236}">
                <a16:creationId xmlns:a16="http://schemas.microsoft.com/office/drawing/2014/main" id="{EBC54DE8-443D-75E4-7436-5E09CA2E73E3}"/>
              </a:ext>
            </a:extLst>
          </p:cNvPr>
          <p:cNvGrpSpPr/>
          <p:nvPr/>
        </p:nvGrpSpPr>
        <p:grpSpPr>
          <a:xfrm>
            <a:off x="2596393" y="1715647"/>
            <a:ext cx="5308117" cy="3839076"/>
            <a:chOff x="1424565" y="524927"/>
            <a:chExt cx="5009691" cy="3187057"/>
          </a:xfrm>
        </p:grpSpPr>
        <p:sp>
          <p:nvSpPr>
            <p:cNvPr id="423" name="矩形 422">
              <a:extLst>
                <a:ext uri="{FF2B5EF4-FFF2-40B4-BE49-F238E27FC236}">
                  <a16:creationId xmlns:a16="http://schemas.microsoft.com/office/drawing/2014/main" id="{9C14FE11-6133-C775-7D79-69CCAB04D16A}"/>
                </a:ext>
              </a:extLst>
            </p:cNvPr>
            <p:cNvSpPr/>
            <p:nvPr/>
          </p:nvSpPr>
          <p:spPr>
            <a:xfrm>
              <a:off x="3954554" y="3143844"/>
              <a:ext cx="462691" cy="411149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2000"/>
            </a:p>
          </p:txBody>
        </p:sp>
        <p:cxnSp>
          <p:nvCxnSpPr>
            <p:cNvPr id="424" name="连接符: 曲线 423">
              <a:extLst>
                <a:ext uri="{FF2B5EF4-FFF2-40B4-BE49-F238E27FC236}">
                  <a16:creationId xmlns:a16="http://schemas.microsoft.com/office/drawing/2014/main" id="{C302EF8E-8625-F688-D45A-F80D89F8A638}"/>
                </a:ext>
              </a:extLst>
            </p:cNvPr>
            <p:cNvCxnSpPr>
              <a:cxnSpLocks/>
              <a:endCxn id="429" idx="2"/>
            </p:cNvCxnSpPr>
            <p:nvPr/>
          </p:nvCxnSpPr>
          <p:spPr>
            <a:xfrm flipV="1">
              <a:off x="5732565" y="2248149"/>
              <a:ext cx="350336" cy="172465"/>
            </a:xfrm>
            <a:prstGeom prst="curvedConnector2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" name="连接符: 曲线 424">
              <a:extLst>
                <a:ext uri="{FF2B5EF4-FFF2-40B4-BE49-F238E27FC236}">
                  <a16:creationId xmlns:a16="http://schemas.microsoft.com/office/drawing/2014/main" id="{223A6305-99DB-A92A-EFF1-4922BDBAF479}"/>
                </a:ext>
              </a:extLst>
            </p:cNvPr>
            <p:cNvCxnSpPr>
              <a:cxnSpLocks/>
              <a:endCxn id="426" idx="2"/>
            </p:cNvCxnSpPr>
            <p:nvPr/>
          </p:nvCxnSpPr>
          <p:spPr>
            <a:xfrm flipV="1">
              <a:off x="5761586" y="914866"/>
              <a:ext cx="372787" cy="185183"/>
            </a:xfrm>
            <a:prstGeom prst="curvedConnector2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6" name="文本框 140">
                  <a:extLst>
                    <a:ext uri="{FF2B5EF4-FFF2-40B4-BE49-F238E27FC236}">
                      <a16:creationId xmlns:a16="http://schemas.microsoft.com/office/drawing/2014/main" id="{DC64452D-C157-0795-9A10-48813DEA01E7}"/>
                    </a:ext>
                  </a:extLst>
                </p:cNvPr>
                <p:cNvSpPr txBox="1"/>
                <p:nvPr/>
              </p:nvSpPr>
              <p:spPr>
                <a:xfrm>
                  <a:off x="5834489" y="607606"/>
                  <a:ext cx="599767" cy="30726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16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1600" b="1" i="1">
                                <a:latin typeface="Cambria Math" panose="02040503050406030204" pitchFamily="18" charset="0"/>
                              </a:rPr>
                              <m:t>𝓛</m:t>
                            </m:r>
                          </m:e>
                          <m:sub>
                            <m:r>
                              <a:rPr lang="en-US" altLang="zh-CN" sz="1600" b="1" i="1" smtClean="0">
                                <a:latin typeface="Cambria Math" panose="02040503050406030204" pitchFamily="18" charset="0"/>
                              </a:rPr>
                              <m:t>𝒓𝒆𝒄</m:t>
                            </m:r>
                          </m:sub>
                        </m:sSub>
                      </m:oMath>
                    </m:oMathPara>
                  </a14:m>
                  <a:endParaRPr lang="zh-CN" altLang="en-US" sz="1600" b="1" dirty="0"/>
                </a:p>
              </p:txBody>
            </p:sp>
          </mc:Choice>
          <mc:Fallback xmlns="">
            <p:sp>
              <p:nvSpPr>
                <p:cNvPr id="426" name="文本框 140">
                  <a:extLst>
                    <a:ext uri="{FF2B5EF4-FFF2-40B4-BE49-F238E27FC236}">
                      <a16:creationId xmlns:a16="http://schemas.microsoft.com/office/drawing/2014/main" id="{DC64452D-C157-0795-9A10-48813DEA01E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34489" y="607606"/>
                  <a:ext cx="599767" cy="307260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27" name="直接箭头连接符 426">
              <a:extLst>
                <a:ext uri="{FF2B5EF4-FFF2-40B4-BE49-F238E27FC236}">
                  <a16:creationId xmlns:a16="http://schemas.microsoft.com/office/drawing/2014/main" id="{9E96F3BB-01FE-EDEF-A40E-30462531A71D}"/>
                </a:ext>
              </a:extLst>
            </p:cNvPr>
            <p:cNvCxnSpPr>
              <a:cxnSpLocks/>
            </p:cNvCxnSpPr>
            <p:nvPr/>
          </p:nvCxnSpPr>
          <p:spPr>
            <a:xfrm>
              <a:off x="4981956" y="1023803"/>
              <a:ext cx="28655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" name="直接箭头连接符 427">
              <a:extLst>
                <a:ext uri="{FF2B5EF4-FFF2-40B4-BE49-F238E27FC236}">
                  <a16:creationId xmlns:a16="http://schemas.microsoft.com/office/drawing/2014/main" id="{853D978B-168B-7D09-5E68-6A759BD4C310}"/>
                </a:ext>
              </a:extLst>
            </p:cNvPr>
            <p:cNvCxnSpPr>
              <a:cxnSpLocks/>
            </p:cNvCxnSpPr>
            <p:nvPr/>
          </p:nvCxnSpPr>
          <p:spPr>
            <a:xfrm>
              <a:off x="3398420" y="1023803"/>
              <a:ext cx="50155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9" name="文本框 140">
                  <a:extLst>
                    <a:ext uri="{FF2B5EF4-FFF2-40B4-BE49-F238E27FC236}">
                      <a16:creationId xmlns:a16="http://schemas.microsoft.com/office/drawing/2014/main" id="{55B4C959-0BE9-98A9-C969-21DD012AE0F0}"/>
                    </a:ext>
                  </a:extLst>
                </p:cNvPr>
                <p:cNvSpPr txBox="1"/>
                <p:nvPr/>
              </p:nvSpPr>
              <p:spPr>
                <a:xfrm>
                  <a:off x="5834489" y="1940889"/>
                  <a:ext cx="496823" cy="30726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1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1600" b="1" i="1">
                                <a:latin typeface="Cambria Math" panose="02040503050406030204" pitchFamily="18" charset="0"/>
                              </a:rPr>
                              <m:t>𝓛</m:t>
                            </m:r>
                          </m:e>
                          <m:sub>
                            <m:r>
                              <a:rPr lang="en-US" altLang="zh-CN" sz="1600" b="1" i="1">
                                <a:latin typeface="Cambria Math" panose="02040503050406030204" pitchFamily="18" charset="0"/>
                              </a:rPr>
                              <m:t>𝒄𝒍</m:t>
                            </m:r>
                          </m:sub>
                        </m:sSub>
                      </m:oMath>
                    </m:oMathPara>
                  </a14:m>
                  <a:endParaRPr lang="zh-CN" altLang="en-US" sz="1600" b="1" dirty="0"/>
                </a:p>
              </p:txBody>
            </p:sp>
          </mc:Choice>
          <mc:Fallback xmlns="">
            <p:sp>
              <p:nvSpPr>
                <p:cNvPr id="429" name="文本框 140">
                  <a:extLst>
                    <a:ext uri="{FF2B5EF4-FFF2-40B4-BE49-F238E27FC236}">
                      <a16:creationId xmlns:a16="http://schemas.microsoft.com/office/drawing/2014/main" id="{55B4C959-0BE9-98A9-C969-21DD012AE0F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34489" y="1940889"/>
                  <a:ext cx="496823" cy="307260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30" name="文本框 143">
              <a:extLst>
                <a:ext uri="{FF2B5EF4-FFF2-40B4-BE49-F238E27FC236}">
                  <a16:creationId xmlns:a16="http://schemas.microsoft.com/office/drawing/2014/main" id="{05F973BE-8EDC-B0E6-985C-D7592674152A}"/>
                </a:ext>
              </a:extLst>
            </p:cNvPr>
            <p:cNvSpPr txBox="1"/>
            <p:nvPr/>
          </p:nvSpPr>
          <p:spPr>
            <a:xfrm>
              <a:off x="1530049" y="1148486"/>
              <a:ext cx="660003" cy="1822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800"/>
                </a:lnSpc>
              </a:pPr>
              <a:r>
                <a:rPr lang="en-US" altLang="zh-CN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Sub 1</a:t>
              </a:r>
              <a:endParaRPr lang="zh-CN" alt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1" name="文本框 233">
                  <a:extLst>
                    <a:ext uri="{FF2B5EF4-FFF2-40B4-BE49-F238E27FC236}">
                      <a16:creationId xmlns:a16="http://schemas.microsoft.com/office/drawing/2014/main" id="{B5442C85-76E4-413D-09F4-6B582365E1B3}"/>
                    </a:ext>
                  </a:extLst>
                </p:cNvPr>
                <p:cNvSpPr txBox="1"/>
                <p:nvPr/>
              </p:nvSpPr>
              <p:spPr>
                <a:xfrm>
                  <a:off x="3462514" y="1940889"/>
                  <a:ext cx="532698" cy="30726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16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1600" b="1" i="1">
                                <a:latin typeface="Cambria Math" panose="02040503050406030204" pitchFamily="18" charset="0"/>
                              </a:rPr>
                              <m:t>𝓛</m:t>
                            </m:r>
                          </m:e>
                          <m:sub>
                            <m:r>
                              <a:rPr lang="en-US" altLang="zh-CN" sz="1600" b="1" i="1" smtClean="0">
                                <a:latin typeface="Cambria Math" panose="02040503050406030204" pitchFamily="18" charset="0"/>
                              </a:rPr>
                              <m:t>𝒄𝒂</m:t>
                            </m:r>
                          </m:sub>
                        </m:sSub>
                      </m:oMath>
                    </m:oMathPara>
                  </a14:m>
                  <a:endParaRPr lang="zh-CN" altLang="en-US" sz="1600" b="1" i="1" dirty="0"/>
                </a:p>
              </p:txBody>
            </p:sp>
          </mc:Choice>
          <mc:Fallback xmlns="">
            <p:sp>
              <p:nvSpPr>
                <p:cNvPr id="431" name="文本框 233">
                  <a:extLst>
                    <a:ext uri="{FF2B5EF4-FFF2-40B4-BE49-F238E27FC236}">
                      <a16:creationId xmlns:a16="http://schemas.microsoft.com/office/drawing/2014/main" id="{B5442C85-76E4-413D-09F4-6B582365E1B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62514" y="1940889"/>
                  <a:ext cx="532698" cy="307260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432" name="图片 431">
              <a:extLst>
                <a:ext uri="{FF2B5EF4-FFF2-40B4-BE49-F238E27FC236}">
                  <a16:creationId xmlns:a16="http://schemas.microsoft.com/office/drawing/2014/main" id="{15E0EB91-DBB1-CDC8-0E07-32087FE84E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5392" y="767210"/>
              <a:ext cx="382062" cy="382062"/>
            </a:xfrm>
            <a:prstGeom prst="rect">
              <a:avLst/>
            </a:prstGeom>
          </p:spPr>
        </p:pic>
        <p:pic>
          <p:nvPicPr>
            <p:cNvPr id="433" name="图片 432">
              <a:extLst>
                <a:ext uri="{FF2B5EF4-FFF2-40B4-BE49-F238E27FC236}">
                  <a16:creationId xmlns:a16="http://schemas.microsoft.com/office/drawing/2014/main" id="{00477F2D-BA3A-CAF5-3380-477B1B486C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5392" y="2170142"/>
              <a:ext cx="382062" cy="382062"/>
            </a:xfrm>
            <a:prstGeom prst="rect">
              <a:avLst/>
            </a:prstGeom>
          </p:spPr>
        </p:pic>
        <p:pic>
          <p:nvPicPr>
            <p:cNvPr id="434" name="图片 433">
              <a:extLst>
                <a:ext uri="{FF2B5EF4-FFF2-40B4-BE49-F238E27FC236}">
                  <a16:creationId xmlns:a16="http://schemas.microsoft.com/office/drawing/2014/main" id="{C98DE354-BCF2-722C-C0A7-1598D6B75E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5392" y="1309811"/>
              <a:ext cx="382062" cy="382062"/>
            </a:xfrm>
            <a:prstGeom prst="rect">
              <a:avLst/>
            </a:prstGeom>
          </p:spPr>
        </p:pic>
        <p:grpSp>
          <p:nvGrpSpPr>
            <p:cNvPr id="435" name="组合 434">
              <a:extLst>
                <a:ext uri="{FF2B5EF4-FFF2-40B4-BE49-F238E27FC236}">
                  <a16:creationId xmlns:a16="http://schemas.microsoft.com/office/drawing/2014/main" id="{8CEB2C9C-F69F-B2CC-DE17-D22ED5EF5977}"/>
                </a:ext>
              </a:extLst>
            </p:cNvPr>
            <p:cNvGrpSpPr/>
            <p:nvPr/>
          </p:nvGrpSpPr>
          <p:grpSpPr>
            <a:xfrm rot="5400000">
              <a:off x="2740014" y="2065831"/>
              <a:ext cx="786726" cy="536844"/>
              <a:chOff x="2037848" y="1842292"/>
              <a:chExt cx="2725443" cy="801208"/>
            </a:xfrm>
          </p:grpSpPr>
          <p:sp>
            <p:nvSpPr>
              <p:cNvPr id="498" name="矩形 497">
                <a:extLst>
                  <a:ext uri="{FF2B5EF4-FFF2-40B4-BE49-F238E27FC236}">
                    <a16:creationId xmlns:a16="http://schemas.microsoft.com/office/drawing/2014/main" id="{A009861A-C205-E52C-4C82-68616A850554}"/>
                  </a:ext>
                </a:extLst>
              </p:cNvPr>
              <p:cNvSpPr/>
              <p:nvPr/>
            </p:nvSpPr>
            <p:spPr>
              <a:xfrm>
                <a:off x="2037848" y="2426925"/>
                <a:ext cx="2725443" cy="216575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2000"/>
              </a:p>
            </p:txBody>
          </p:sp>
          <p:sp>
            <p:nvSpPr>
              <p:cNvPr id="499" name="矩形 498">
                <a:extLst>
                  <a:ext uri="{FF2B5EF4-FFF2-40B4-BE49-F238E27FC236}">
                    <a16:creationId xmlns:a16="http://schemas.microsoft.com/office/drawing/2014/main" id="{B60E5274-BA32-2460-18AD-0F1B0E8DEA19}"/>
                  </a:ext>
                </a:extLst>
              </p:cNvPr>
              <p:cNvSpPr/>
              <p:nvPr/>
            </p:nvSpPr>
            <p:spPr>
              <a:xfrm>
                <a:off x="2264249" y="2113936"/>
                <a:ext cx="2289628" cy="216575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2000"/>
              </a:p>
            </p:txBody>
          </p:sp>
          <p:sp>
            <p:nvSpPr>
              <p:cNvPr id="500" name="矩形 499">
                <a:extLst>
                  <a:ext uri="{FF2B5EF4-FFF2-40B4-BE49-F238E27FC236}">
                    <a16:creationId xmlns:a16="http://schemas.microsoft.com/office/drawing/2014/main" id="{F606A1E5-4C61-C0E3-F012-EB9A011202C1}"/>
                  </a:ext>
                </a:extLst>
              </p:cNvPr>
              <p:cNvSpPr/>
              <p:nvPr/>
            </p:nvSpPr>
            <p:spPr>
              <a:xfrm>
                <a:off x="2487919" y="1842292"/>
                <a:ext cx="1862280" cy="18809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2000"/>
              </a:p>
            </p:txBody>
          </p:sp>
        </p:grpSp>
        <p:sp>
          <p:nvSpPr>
            <p:cNvPr id="436" name="矩形 435">
              <a:extLst>
                <a:ext uri="{FF2B5EF4-FFF2-40B4-BE49-F238E27FC236}">
                  <a16:creationId xmlns:a16="http://schemas.microsoft.com/office/drawing/2014/main" id="{0BCDD96A-0404-6862-F3CE-81054EB63B61}"/>
                </a:ext>
              </a:extLst>
            </p:cNvPr>
            <p:cNvSpPr/>
            <p:nvPr/>
          </p:nvSpPr>
          <p:spPr>
            <a:xfrm>
              <a:off x="2989556" y="2174446"/>
              <a:ext cx="305857" cy="32528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endParaRPr lang="zh-CN" alt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437" name="组合 436">
              <a:extLst>
                <a:ext uri="{FF2B5EF4-FFF2-40B4-BE49-F238E27FC236}">
                  <a16:creationId xmlns:a16="http://schemas.microsoft.com/office/drawing/2014/main" id="{A1992860-2070-7B65-FDD5-C78EBF91F8FD}"/>
                </a:ext>
              </a:extLst>
            </p:cNvPr>
            <p:cNvGrpSpPr/>
            <p:nvPr/>
          </p:nvGrpSpPr>
          <p:grpSpPr>
            <a:xfrm>
              <a:off x="2819017" y="655795"/>
              <a:ext cx="536844" cy="786726"/>
              <a:chOff x="2002971" y="1008758"/>
              <a:chExt cx="536844" cy="786726"/>
            </a:xfrm>
          </p:grpSpPr>
          <p:grpSp>
            <p:nvGrpSpPr>
              <p:cNvPr id="493" name="组合 492">
                <a:extLst>
                  <a:ext uri="{FF2B5EF4-FFF2-40B4-BE49-F238E27FC236}">
                    <a16:creationId xmlns:a16="http://schemas.microsoft.com/office/drawing/2014/main" id="{F0FD62B5-3BAF-E77F-DD15-6E9FBA2A9B9E}"/>
                  </a:ext>
                </a:extLst>
              </p:cNvPr>
              <p:cNvGrpSpPr/>
              <p:nvPr/>
            </p:nvGrpSpPr>
            <p:grpSpPr>
              <a:xfrm rot="5400000">
                <a:off x="1878030" y="1133699"/>
                <a:ext cx="786726" cy="536844"/>
                <a:chOff x="2037848" y="1842292"/>
                <a:chExt cx="2725443" cy="801208"/>
              </a:xfrm>
            </p:grpSpPr>
            <p:sp>
              <p:nvSpPr>
                <p:cNvPr id="495" name="矩形 494">
                  <a:extLst>
                    <a:ext uri="{FF2B5EF4-FFF2-40B4-BE49-F238E27FC236}">
                      <a16:creationId xmlns:a16="http://schemas.microsoft.com/office/drawing/2014/main" id="{D7DD85F0-0411-580A-4F90-529EB4E842EB}"/>
                    </a:ext>
                  </a:extLst>
                </p:cNvPr>
                <p:cNvSpPr/>
                <p:nvPr/>
              </p:nvSpPr>
              <p:spPr>
                <a:xfrm>
                  <a:off x="2037848" y="2426925"/>
                  <a:ext cx="2725443" cy="21657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2000"/>
                </a:p>
              </p:txBody>
            </p:sp>
            <p:sp>
              <p:nvSpPr>
                <p:cNvPr id="496" name="矩形 495">
                  <a:extLst>
                    <a:ext uri="{FF2B5EF4-FFF2-40B4-BE49-F238E27FC236}">
                      <a16:creationId xmlns:a16="http://schemas.microsoft.com/office/drawing/2014/main" id="{CCBEED30-CF3F-66AC-DA54-93D4F21C6EDD}"/>
                    </a:ext>
                  </a:extLst>
                </p:cNvPr>
                <p:cNvSpPr/>
                <p:nvPr/>
              </p:nvSpPr>
              <p:spPr>
                <a:xfrm>
                  <a:off x="2264249" y="2113936"/>
                  <a:ext cx="2289628" cy="216575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2000"/>
                </a:p>
              </p:txBody>
            </p:sp>
            <p:sp>
              <p:nvSpPr>
                <p:cNvPr id="497" name="矩形 496">
                  <a:extLst>
                    <a:ext uri="{FF2B5EF4-FFF2-40B4-BE49-F238E27FC236}">
                      <a16:creationId xmlns:a16="http://schemas.microsoft.com/office/drawing/2014/main" id="{1D5A9E53-297E-C43C-9E11-D66ACE50572D}"/>
                    </a:ext>
                  </a:extLst>
                </p:cNvPr>
                <p:cNvSpPr/>
                <p:nvPr/>
              </p:nvSpPr>
              <p:spPr>
                <a:xfrm>
                  <a:off x="2487919" y="1842292"/>
                  <a:ext cx="1862280" cy="188090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2000"/>
                </a:p>
              </p:txBody>
            </p:sp>
          </p:grpSp>
          <p:sp>
            <p:nvSpPr>
              <p:cNvPr id="494" name="矩形 493">
                <a:extLst>
                  <a:ext uri="{FF2B5EF4-FFF2-40B4-BE49-F238E27FC236}">
                    <a16:creationId xmlns:a16="http://schemas.microsoft.com/office/drawing/2014/main" id="{287190BC-4798-45C1-E231-3A3578FC5857}"/>
                  </a:ext>
                </a:extLst>
              </p:cNvPr>
              <p:cNvSpPr/>
              <p:nvPr/>
            </p:nvSpPr>
            <p:spPr>
              <a:xfrm>
                <a:off x="2127572" y="1242314"/>
                <a:ext cx="305857" cy="325282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2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endParaRPr lang="zh-CN" altLang="en-US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8" name="文本框 233">
                  <a:extLst>
                    <a:ext uri="{FF2B5EF4-FFF2-40B4-BE49-F238E27FC236}">
                      <a16:creationId xmlns:a16="http://schemas.microsoft.com/office/drawing/2014/main" id="{80CA7282-97A6-33F7-7B28-0A96DE048347}"/>
                    </a:ext>
                  </a:extLst>
                </p:cNvPr>
                <p:cNvSpPr txBox="1"/>
                <p:nvPr/>
              </p:nvSpPr>
              <p:spPr>
                <a:xfrm>
                  <a:off x="3255787" y="524927"/>
                  <a:ext cx="858693" cy="31476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16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1600" b="1" i="1">
                                <a:latin typeface="Cambria Math" panose="02040503050406030204" pitchFamily="18" charset="0"/>
                              </a:rPr>
                              <m:t>𝓛</m:t>
                            </m:r>
                          </m:e>
                          <m:sub>
                            <m:r>
                              <a:rPr lang="en-US" altLang="zh-CN" sz="1600" b="1" i="1" smtClean="0">
                                <a:latin typeface="Cambria Math" panose="02040503050406030204" pitchFamily="18" charset="0"/>
                              </a:rPr>
                              <m:t>𝒏𝒐𝒏</m:t>
                            </m:r>
                            <m:r>
                              <a:rPr lang="en-US" altLang="zh-CN" sz="1600" b="1" i="1" smtClean="0">
                                <a:latin typeface="Cambria Math" panose="02040503050406030204" pitchFamily="18" charset="0"/>
                              </a:rPr>
                              <m:t>_</m:t>
                            </m:r>
                            <m:r>
                              <a:rPr lang="en-US" altLang="zh-CN" sz="1600" b="1" i="1" smtClean="0">
                                <a:latin typeface="Cambria Math" panose="02040503050406030204" pitchFamily="18" charset="0"/>
                              </a:rPr>
                              <m:t>𝒄𝒂</m:t>
                            </m:r>
                          </m:sub>
                        </m:sSub>
                      </m:oMath>
                    </m:oMathPara>
                  </a14:m>
                  <a:endParaRPr lang="zh-CN" altLang="en-US" sz="1600" b="1" i="1" dirty="0"/>
                </a:p>
              </p:txBody>
            </p:sp>
          </mc:Choice>
          <mc:Fallback xmlns="">
            <p:sp>
              <p:nvSpPr>
                <p:cNvPr id="438" name="文本框 233">
                  <a:extLst>
                    <a:ext uri="{FF2B5EF4-FFF2-40B4-BE49-F238E27FC236}">
                      <a16:creationId xmlns:a16="http://schemas.microsoft.com/office/drawing/2014/main" id="{80CA7282-97A6-33F7-7B28-0A96DE04834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55787" y="524927"/>
                  <a:ext cx="858693" cy="314767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39" name="组合 438">
              <a:extLst>
                <a:ext uri="{FF2B5EF4-FFF2-40B4-BE49-F238E27FC236}">
                  <a16:creationId xmlns:a16="http://schemas.microsoft.com/office/drawing/2014/main" id="{29433B6B-9261-906D-2BDF-27846220E89E}"/>
                </a:ext>
              </a:extLst>
            </p:cNvPr>
            <p:cNvGrpSpPr/>
            <p:nvPr/>
          </p:nvGrpSpPr>
          <p:grpSpPr>
            <a:xfrm rot="10800000">
              <a:off x="5299712" y="616038"/>
              <a:ext cx="536844" cy="786726"/>
              <a:chOff x="2002971" y="1008758"/>
              <a:chExt cx="536844" cy="786726"/>
            </a:xfrm>
          </p:grpSpPr>
          <p:grpSp>
            <p:nvGrpSpPr>
              <p:cNvPr id="488" name="组合 487">
                <a:extLst>
                  <a:ext uri="{FF2B5EF4-FFF2-40B4-BE49-F238E27FC236}">
                    <a16:creationId xmlns:a16="http://schemas.microsoft.com/office/drawing/2014/main" id="{CAD5B97A-E31B-24F7-E318-FA957C69CAE4}"/>
                  </a:ext>
                </a:extLst>
              </p:cNvPr>
              <p:cNvGrpSpPr/>
              <p:nvPr/>
            </p:nvGrpSpPr>
            <p:grpSpPr>
              <a:xfrm rot="5400000">
                <a:off x="1878030" y="1133699"/>
                <a:ext cx="786726" cy="536844"/>
                <a:chOff x="2037848" y="1842292"/>
                <a:chExt cx="2725443" cy="801208"/>
              </a:xfrm>
            </p:grpSpPr>
            <p:sp>
              <p:nvSpPr>
                <p:cNvPr id="490" name="矩形 489">
                  <a:extLst>
                    <a:ext uri="{FF2B5EF4-FFF2-40B4-BE49-F238E27FC236}">
                      <a16:creationId xmlns:a16="http://schemas.microsoft.com/office/drawing/2014/main" id="{38E006FF-03D2-1134-88C4-715602D26A24}"/>
                    </a:ext>
                  </a:extLst>
                </p:cNvPr>
                <p:cNvSpPr/>
                <p:nvPr/>
              </p:nvSpPr>
              <p:spPr>
                <a:xfrm>
                  <a:off x="2037848" y="2426925"/>
                  <a:ext cx="2725443" cy="216575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2000"/>
                </a:p>
              </p:txBody>
            </p:sp>
            <p:sp>
              <p:nvSpPr>
                <p:cNvPr id="491" name="矩形 490">
                  <a:extLst>
                    <a:ext uri="{FF2B5EF4-FFF2-40B4-BE49-F238E27FC236}">
                      <a16:creationId xmlns:a16="http://schemas.microsoft.com/office/drawing/2014/main" id="{2B5E1A63-AF44-5FBB-7C40-3B67B057228C}"/>
                    </a:ext>
                  </a:extLst>
                </p:cNvPr>
                <p:cNvSpPr/>
                <p:nvPr/>
              </p:nvSpPr>
              <p:spPr>
                <a:xfrm>
                  <a:off x="2264249" y="2113936"/>
                  <a:ext cx="2289628" cy="216575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2000"/>
                </a:p>
              </p:txBody>
            </p:sp>
            <p:sp>
              <p:nvSpPr>
                <p:cNvPr id="492" name="矩形 491">
                  <a:extLst>
                    <a:ext uri="{FF2B5EF4-FFF2-40B4-BE49-F238E27FC236}">
                      <a16:creationId xmlns:a16="http://schemas.microsoft.com/office/drawing/2014/main" id="{ECF13FB5-2F67-DC7B-ADFB-328B52CA5B07}"/>
                    </a:ext>
                  </a:extLst>
                </p:cNvPr>
                <p:cNvSpPr/>
                <p:nvPr/>
              </p:nvSpPr>
              <p:spPr>
                <a:xfrm>
                  <a:off x="2487919" y="1842292"/>
                  <a:ext cx="1862280" cy="188090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2000"/>
                </a:p>
              </p:txBody>
            </p:sp>
          </p:grpSp>
          <p:sp>
            <p:nvSpPr>
              <p:cNvPr id="489" name="矩形 488">
                <a:extLst>
                  <a:ext uri="{FF2B5EF4-FFF2-40B4-BE49-F238E27FC236}">
                    <a16:creationId xmlns:a16="http://schemas.microsoft.com/office/drawing/2014/main" id="{BB7DC20E-834D-CA9D-FF06-CA329D2EB020}"/>
                  </a:ext>
                </a:extLst>
              </p:cNvPr>
              <p:cNvSpPr/>
              <p:nvPr/>
            </p:nvSpPr>
            <p:spPr>
              <a:xfrm rot="10800000">
                <a:off x="2127572" y="1242314"/>
                <a:ext cx="305857" cy="325282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2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endParaRPr lang="zh-CN" altLang="en-US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40" name="组合 439">
              <a:extLst>
                <a:ext uri="{FF2B5EF4-FFF2-40B4-BE49-F238E27FC236}">
                  <a16:creationId xmlns:a16="http://schemas.microsoft.com/office/drawing/2014/main" id="{2EC6C8DA-36A4-5C27-84AF-FB8FDA44F522}"/>
                </a:ext>
              </a:extLst>
            </p:cNvPr>
            <p:cNvGrpSpPr/>
            <p:nvPr/>
          </p:nvGrpSpPr>
          <p:grpSpPr>
            <a:xfrm rot="5400000">
              <a:off x="5178450" y="2068665"/>
              <a:ext cx="786726" cy="536844"/>
              <a:chOff x="2037848" y="1842292"/>
              <a:chExt cx="2725443" cy="801208"/>
            </a:xfrm>
          </p:grpSpPr>
          <p:sp>
            <p:nvSpPr>
              <p:cNvPr id="485" name="矩形 484">
                <a:extLst>
                  <a:ext uri="{FF2B5EF4-FFF2-40B4-BE49-F238E27FC236}">
                    <a16:creationId xmlns:a16="http://schemas.microsoft.com/office/drawing/2014/main" id="{1B04C408-BE83-1B5C-7D08-9FB6CDCB324A}"/>
                  </a:ext>
                </a:extLst>
              </p:cNvPr>
              <p:cNvSpPr/>
              <p:nvPr/>
            </p:nvSpPr>
            <p:spPr>
              <a:xfrm>
                <a:off x="2037848" y="2426925"/>
                <a:ext cx="2725443" cy="216575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2000"/>
              </a:p>
            </p:txBody>
          </p:sp>
          <p:sp>
            <p:nvSpPr>
              <p:cNvPr id="486" name="矩形 485">
                <a:extLst>
                  <a:ext uri="{FF2B5EF4-FFF2-40B4-BE49-F238E27FC236}">
                    <a16:creationId xmlns:a16="http://schemas.microsoft.com/office/drawing/2014/main" id="{8E4B3ED9-0364-C824-600A-60AE218CEC97}"/>
                  </a:ext>
                </a:extLst>
              </p:cNvPr>
              <p:cNvSpPr/>
              <p:nvPr/>
            </p:nvSpPr>
            <p:spPr>
              <a:xfrm>
                <a:off x="2264249" y="2113936"/>
                <a:ext cx="2289628" cy="216575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2000"/>
              </a:p>
            </p:txBody>
          </p:sp>
          <p:sp>
            <p:nvSpPr>
              <p:cNvPr id="487" name="矩形 486">
                <a:extLst>
                  <a:ext uri="{FF2B5EF4-FFF2-40B4-BE49-F238E27FC236}">
                    <a16:creationId xmlns:a16="http://schemas.microsoft.com/office/drawing/2014/main" id="{7B50626A-0C43-4774-F0EE-D94F9646EF03}"/>
                  </a:ext>
                </a:extLst>
              </p:cNvPr>
              <p:cNvSpPr/>
              <p:nvPr/>
            </p:nvSpPr>
            <p:spPr>
              <a:xfrm>
                <a:off x="2487919" y="1842292"/>
                <a:ext cx="1862280" cy="18809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2000"/>
              </a:p>
            </p:txBody>
          </p:sp>
        </p:grpSp>
        <p:sp>
          <p:nvSpPr>
            <p:cNvPr id="441" name="矩形 440">
              <a:extLst>
                <a:ext uri="{FF2B5EF4-FFF2-40B4-BE49-F238E27FC236}">
                  <a16:creationId xmlns:a16="http://schemas.microsoft.com/office/drawing/2014/main" id="{58FBE399-BBA8-BF8C-1D6E-0F62823B0C33}"/>
                </a:ext>
              </a:extLst>
            </p:cNvPr>
            <p:cNvSpPr/>
            <p:nvPr/>
          </p:nvSpPr>
          <p:spPr>
            <a:xfrm>
              <a:off x="5427992" y="2177280"/>
              <a:ext cx="305857" cy="32528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lang="zh-CN" alt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42" name="图片 441">
              <a:extLst>
                <a:ext uri="{FF2B5EF4-FFF2-40B4-BE49-F238E27FC236}">
                  <a16:creationId xmlns:a16="http://schemas.microsoft.com/office/drawing/2014/main" id="{B7E2397D-CD32-004D-D76F-07DC67AE5E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2382" y="3151569"/>
              <a:ext cx="382062" cy="382062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3" name="文本框 211">
                  <a:extLst>
                    <a:ext uri="{FF2B5EF4-FFF2-40B4-BE49-F238E27FC236}">
                      <a16:creationId xmlns:a16="http://schemas.microsoft.com/office/drawing/2014/main" id="{06875807-E54D-3DDA-E622-69482F648E27}"/>
                    </a:ext>
                  </a:extLst>
                </p:cNvPr>
                <p:cNvSpPr txBox="1"/>
                <p:nvPr/>
              </p:nvSpPr>
              <p:spPr>
                <a:xfrm>
                  <a:off x="3301877" y="1506550"/>
                  <a:ext cx="566835" cy="32816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1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1600" b="1" i="1">
                                <a:latin typeface="Cambria Math" panose="02040503050406030204" pitchFamily="18" charset="0"/>
                              </a:rPr>
                              <m:t>𝓛</m:t>
                            </m:r>
                          </m:e>
                          <m:sub>
                            <m:r>
                              <a:rPr lang="en-US" altLang="zh-CN" sz="1600" b="1" i="1">
                                <a:latin typeface="Cambria Math" panose="02040503050406030204" pitchFamily="18" charset="0"/>
                              </a:rPr>
                              <m:t>𝒅𝒊𝒇𝒇</m:t>
                            </m:r>
                          </m:sub>
                        </m:sSub>
                      </m:oMath>
                    </m:oMathPara>
                  </a14:m>
                  <a:endParaRPr lang="zh-CN" altLang="en-US" sz="1400" b="1" i="1" dirty="0"/>
                </a:p>
              </p:txBody>
            </p:sp>
          </mc:Choice>
          <mc:Fallback xmlns="">
            <p:sp>
              <p:nvSpPr>
                <p:cNvPr id="443" name="文本框 211">
                  <a:extLst>
                    <a:ext uri="{FF2B5EF4-FFF2-40B4-BE49-F238E27FC236}">
                      <a16:creationId xmlns:a16="http://schemas.microsoft.com/office/drawing/2014/main" id="{06875807-E54D-3DDA-E622-69482F648E2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01877" y="1506550"/>
                  <a:ext cx="566835" cy="328167"/>
                </a:xfrm>
                <a:prstGeom prst="rect">
                  <a:avLst/>
                </a:prstGeom>
                <a:blipFill>
                  <a:blip r:embed="rId15"/>
                  <a:stretch>
                    <a:fillRect r="-101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4" name="文本框 140">
                  <a:extLst>
                    <a:ext uri="{FF2B5EF4-FFF2-40B4-BE49-F238E27FC236}">
                      <a16:creationId xmlns:a16="http://schemas.microsoft.com/office/drawing/2014/main" id="{71325B30-578F-C01F-9FDA-B778101437C9}"/>
                    </a:ext>
                  </a:extLst>
                </p:cNvPr>
                <p:cNvSpPr txBox="1"/>
                <p:nvPr/>
              </p:nvSpPr>
              <p:spPr>
                <a:xfrm>
                  <a:off x="4488726" y="1940889"/>
                  <a:ext cx="524898" cy="30726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16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1600" b="1" i="1">
                                <a:latin typeface="Cambria Math" panose="02040503050406030204" pitchFamily="18" charset="0"/>
                              </a:rPr>
                              <m:t>𝓛</m:t>
                            </m:r>
                          </m:e>
                          <m:sub>
                            <m:r>
                              <a:rPr lang="en-US" altLang="zh-CN" sz="1600" b="1" i="1" smtClean="0">
                                <a:latin typeface="Cambria Math" panose="02040503050406030204" pitchFamily="18" charset="0"/>
                              </a:rPr>
                              <m:t>𝒓𝒓</m:t>
                            </m:r>
                          </m:sub>
                        </m:sSub>
                      </m:oMath>
                    </m:oMathPara>
                  </a14:m>
                  <a:endParaRPr lang="zh-CN" altLang="en-US" sz="1600" b="1" dirty="0"/>
                </a:p>
              </p:txBody>
            </p:sp>
          </mc:Choice>
          <mc:Fallback xmlns="">
            <p:sp>
              <p:nvSpPr>
                <p:cNvPr id="444" name="文本框 140">
                  <a:extLst>
                    <a:ext uri="{FF2B5EF4-FFF2-40B4-BE49-F238E27FC236}">
                      <a16:creationId xmlns:a16="http://schemas.microsoft.com/office/drawing/2014/main" id="{71325B30-578F-C01F-9FDA-B778101437C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88726" y="1940889"/>
                  <a:ext cx="524898" cy="307260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5" name="文本框 140">
                  <a:extLst>
                    <a:ext uri="{FF2B5EF4-FFF2-40B4-BE49-F238E27FC236}">
                      <a16:creationId xmlns:a16="http://schemas.microsoft.com/office/drawing/2014/main" id="{A9DB58EB-C939-5C88-60D6-C632A9B12BC0}"/>
                    </a:ext>
                  </a:extLst>
                </p:cNvPr>
                <p:cNvSpPr txBox="1"/>
                <p:nvPr/>
              </p:nvSpPr>
              <p:spPr>
                <a:xfrm>
                  <a:off x="4546618" y="562629"/>
                  <a:ext cx="524898" cy="30726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16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1600" b="1" i="1">
                                <a:latin typeface="Cambria Math" panose="02040503050406030204" pitchFamily="18" charset="0"/>
                              </a:rPr>
                              <m:t>𝓛</m:t>
                            </m:r>
                          </m:e>
                          <m:sub>
                            <m:r>
                              <a:rPr lang="en-US" altLang="zh-CN" sz="1600" b="1" i="1" smtClean="0">
                                <a:latin typeface="Cambria Math" panose="02040503050406030204" pitchFamily="18" charset="0"/>
                              </a:rPr>
                              <m:t>𝒓𝒓</m:t>
                            </m:r>
                          </m:sub>
                        </m:sSub>
                      </m:oMath>
                    </m:oMathPara>
                  </a14:m>
                  <a:endParaRPr lang="zh-CN" altLang="en-US" sz="1600" b="1" dirty="0"/>
                </a:p>
              </p:txBody>
            </p:sp>
          </mc:Choice>
          <mc:Fallback xmlns="">
            <p:sp>
              <p:nvSpPr>
                <p:cNvPr id="445" name="文本框 140">
                  <a:extLst>
                    <a:ext uri="{FF2B5EF4-FFF2-40B4-BE49-F238E27FC236}">
                      <a16:creationId xmlns:a16="http://schemas.microsoft.com/office/drawing/2014/main" id="{A9DB58EB-C939-5C88-60D6-C632A9B12BC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46618" y="562629"/>
                  <a:ext cx="524898" cy="307260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46" name="连接符: 曲线 445">
              <a:extLst>
                <a:ext uri="{FF2B5EF4-FFF2-40B4-BE49-F238E27FC236}">
                  <a16:creationId xmlns:a16="http://schemas.microsoft.com/office/drawing/2014/main" id="{2B991A13-2382-A00C-B628-364E7D3946E5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3182920" y="1382734"/>
              <a:ext cx="129979" cy="273917"/>
            </a:xfrm>
            <a:prstGeom prst="curvedConnector2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7" name="连接符: 曲线 446">
              <a:extLst>
                <a:ext uri="{FF2B5EF4-FFF2-40B4-BE49-F238E27FC236}">
                  <a16:creationId xmlns:a16="http://schemas.microsoft.com/office/drawing/2014/main" id="{59815976-2607-15C8-E1EF-E6019139A35F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3181571" y="1713273"/>
              <a:ext cx="129979" cy="273917"/>
            </a:xfrm>
            <a:prstGeom prst="curvedConnector2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8" name="连接符: 肘形 447">
              <a:extLst>
                <a:ext uri="{FF2B5EF4-FFF2-40B4-BE49-F238E27FC236}">
                  <a16:creationId xmlns:a16="http://schemas.microsoft.com/office/drawing/2014/main" id="{67140AEB-D0B3-DEC0-05D6-0331010D4C1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25190" y="899247"/>
              <a:ext cx="599692" cy="673241"/>
            </a:xfrm>
            <a:prstGeom prst="bentConnector3">
              <a:avLst>
                <a:gd name="adj1" fmla="val 54789"/>
              </a:avLst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9" name="连接符: 肘形 448">
              <a:extLst>
                <a:ext uri="{FF2B5EF4-FFF2-40B4-BE49-F238E27FC236}">
                  <a16:creationId xmlns:a16="http://schemas.microsoft.com/office/drawing/2014/main" id="{96B25572-5AC7-AF1E-729A-9E1F1BDAB05E}"/>
                </a:ext>
              </a:extLst>
            </p:cNvPr>
            <p:cNvCxnSpPr>
              <a:cxnSpLocks/>
            </p:cNvCxnSpPr>
            <p:nvPr/>
          </p:nvCxnSpPr>
          <p:spPr>
            <a:xfrm>
              <a:off x="2125191" y="1572487"/>
              <a:ext cx="608333" cy="818634"/>
            </a:xfrm>
            <a:prstGeom prst="bentConnector3">
              <a:avLst>
                <a:gd name="adj1" fmla="val 53932"/>
              </a:avLst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0" name="矩形 449">
              <a:extLst>
                <a:ext uri="{FF2B5EF4-FFF2-40B4-BE49-F238E27FC236}">
                  <a16:creationId xmlns:a16="http://schemas.microsoft.com/office/drawing/2014/main" id="{19A736D6-A6B7-AD7F-1866-9BCBACFE4530}"/>
                </a:ext>
              </a:extLst>
            </p:cNvPr>
            <p:cNvSpPr/>
            <p:nvPr/>
          </p:nvSpPr>
          <p:spPr>
            <a:xfrm>
              <a:off x="3924333" y="840461"/>
              <a:ext cx="462344" cy="411149"/>
            </a:xfrm>
            <a:prstGeom prst="rect">
              <a:avLst/>
            </a:prstGeom>
            <a:solidFill>
              <a:srgbClr val="FFF2CC"/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20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1" name="文本框 121">
                  <a:extLst>
                    <a:ext uri="{FF2B5EF4-FFF2-40B4-BE49-F238E27FC236}">
                      <a16:creationId xmlns:a16="http://schemas.microsoft.com/office/drawing/2014/main" id="{C9EC0C38-5FA7-94E1-D21C-C5DC2BD1E37A}"/>
                    </a:ext>
                  </a:extLst>
                </p:cNvPr>
                <p:cNvSpPr txBox="1"/>
                <p:nvPr/>
              </p:nvSpPr>
              <p:spPr>
                <a:xfrm>
                  <a:off x="3932131" y="879998"/>
                  <a:ext cx="500979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1" i="1">
                                <a:latin typeface="Cambria Math" panose="02040503050406030204" pitchFamily="18" charset="0"/>
                              </a:rPr>
                              <m:t>𝒁</m:t>
                            </m:r>
                          </m:e>
                          <m:sub>
                            <m:r>
                              <a:rPr lang="en-US" altLang="zh-CN" sz="2000" b="1" i="1">
                                <a:latin typeface="Cambria Math" panose="02040503050406030204" pitchFamily="18" charset="0"/>
                              </a:rPr>
                              <m:t>𝒅</m:t>
                            </m:r>
                          </m:sub>
                        </m:sSub>
                      </m:oMath>
                    </m:oMathPara>
                  </a14:m>
                  <a:endParaRPr lang="zh-CN" altLang="en-US" sz="3200" b="1" i="1" dirty="0"/>
                </a:p>
              </p:txBody>
            </p:sp>
          </mc:Choice>
          <mc:Fallback xmlns="">
            <p:sp>
              <p:nvSpPr>
                <p:cNvPr id="451" name="文本框 121">
                  <a:extLst>
                    <a:ext uri="{FF2B5EF4-FFF2-40B4-BE49-F238E27FC236}">
                      <a16:creationId xmlns:a16="http://schemas.microsoft.com/office/drawing/2014/main" id="{C9EC0C38-5FA7-94E1-D21C-C5DC2BD1E37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2131" y="879998"/>
                  <a:ext cx="500979" cy="369332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52" name="文本框 143">
              <a:extLst>
                <a:ext uri="{FF2B5EF4-FFF2-40B4-BE49-F238E27FC236}">
                  <a16:creationId xmlns:a16="http://schemas.microsoft.com/office/drawing/2014/main" id="{6AE61EF3-80D5-C47F-5500-12E5299DA677}"/>
                </a:ext>
              </a:extLst>
            </p:cNvPr>
            <p:cNvSpPr txBox="1"/>
            <p:nvPr/>
          </p:nvSpPr>
          <p:spPr>
            <a:xfrm>
              <a:off x="1546447" y="1769860"/>
              <a:ext cx="6201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…</a:t>
              </a:r>
              <a:endParaRPr lang="zh-CN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53" name="连接符: 曲线 452">
              <a:extLst>
                <a:ext uri="{FF2B5EF4-FFF2-40B4-BE49-F238E27FC236}">
                  <a16:creationId xmlns:a16="http://schemas.microsoft.com/office/drawing/2014/main" id="{7A1663E2-67A8-71C8-0904-85280A1C6613}"/>
                </a:ext>
              </a:extLst>
            </p:cNvPr>
            <p:cNvCxnSpPr/>
            <p:nvPr/>
          </p:nvCxnSpPr>
          <p:spPr>
            <a:xfrm flipV="1">
              <a:off x="3389173" y="840461"/>
              <a:ext cx="350576" cy="184666"/>
            </a:xfrm>
            <a:prstGeom prst="curvedConnector2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4" name="连接符: 曲线 453">
              <a:extLst>
                <a:ext uri="{FF2B5EF4-FFF2-40B4-BE49-F238E27FC236}">
                  <a16:creationId xmlns:a16="http://schemas.microsoft.com/office/drawing/2014/main" id="{7F842FCA-DBA7-5527-09FC-060129C1F008}"/>
                </a:ext>
              </a:extLst>
            </p:cNvPr>
            <p:cNvCxnSpPr/>
            <p:nvPr/>
          </p:nvCxnSpPr>
          <p:spPr>
            <a:xfrm flipV="1">
              <a:off x="3514109" y="2225093"/>
              <a:ext cx="350576" cy="184666"/>
            </a:xfrm>
            <a:prstGeom prst="curvedConnector2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5" name="矩形 454">
              <a:extLst>
                <a:ext uri="{FF2B5EF4-FFF2-40B4-BE49-F238E27FC236}">
                  <a16:creationId xmlns:a16="http://schemas.microsoft.com/office/drawing/2014/main" id="{408D4A61-9F61-7046-5D3D-5C7A8F57286F}"/>
                </a:ext>
              </a:extLst>
            </p:cNvPr>
            <p:cNvSpPr/>
            <p:nvPr/>
          </p:nvSpPr>
          <p:spPr>
            <a:xfrm>
              <a:off x="3962724" y="2166644"/>
              <a:ext cx="462691" cy="411149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20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6" name="文本框 121">
                  <a:extLst>
                    <a:ext uri="{FF2B5EF4-FFF2-40B4-BE49-F238E27FC236}">
                      <a16:creationId xmlns:a16="http://schemas.microsoft.com/office/drawing/2014/main" id="{90E5516A-355F-746C-C67C-C236A9850F9F}"/>
                    </a:ext>
                  </a:extLst>
                </p:cNvPr>
                <p:cNvSpPr txBox="1"/>
                <p:nvPr/>
              </p:nvSpPr>
              <p:spPr>
                <a:xfrm>
                  <a:off x="3966029" y="2205956"/>
                  <a:ext cx="500979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1" i="1">
                                <a:latin typeface="Cambria Math" panose="02040503050406030204" pitchFamily="18" charset="0"/>
                              </a:rPr>
                              <m:t>𝒁</m:t>
                            </m:r>
                          </m:e>
                          <m:sub>
                            <m:r>
                              <a:rPr lang="en-US" altLang="zh-CN" sz="2000" b="1" i="1" smtClean="0">
                                <a:latin typeface="Cambria Math" panose="02040503050406030204" pitchFamily="18" charset="0"/>
                              </a:rPr>
                              <m:t>𝒄</m:t>
                            </m:r>
                          </m:sub>
                        </m:sSub>
                      </m:oMath>
                    </m:oMathPara>
                  </a14:m>
                  <a:endParaRPr lang="zh-CN" altLang="en-US" sz="3200" b="1" i="1" dirty="0"/>
                </a:p>
              </p:txBody>
            </p:sp>
          </mc:Choice>
          <mc:Fallback xmlns="">
            <p:sp>
              <p:nvSpPr>
                <p:cNvPr id="456" name="文本框 121">
                  <a:extLst>
                    <a:ext uri="{FF2B5EF4-FFF2-40B4-BE49-F238E27FC236}">
                      <a16:creationId xmlns:a16="http://schemas.microsoft.com/office/drawing/2014/main" id="{90E5516A-355F-746C-C67C-C236A9850F9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66029" y="2205956"/>
                  <a:ext cx="500979" cy="369332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57" name="文本框 143">
              <a:extLst>
                <a:ext uri="{FF2B5EF4-FFF2-40B4-BE49-F238E27FC236}">
                  <a16:creationId xmlns:a16="http://schemas.microsoft.com/office/drawing/2014/main" id="{5F47F82E-A11E-83C9-9CD6-8A496FA7D18C}"/>
                </a:ext>
              </a:extLst>
            </p:cNvPr>
            <p:cNvSpPr txBox="1"/>
            <p:nvPr/>
          </p:nvSpPr>
          <p:spPr>
            <a:xfrm>
              <a:off x="1581436" y="1712911"/>
              <a:ext cx="514971" cy="1822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800"/>
                </a:lnSpc>
              </a:pPr>
              <a:r>
                <a:rPr lang="en-US" altLang="zh-CN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Sub 2</a:t>
              </a:r>
              <a:endParaRPr lang="zh-CN" alt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8" name="文本框 143">
              <a:extLst>
                <a:ext uri="{FF2B5EF4-FFF2-40B4-BE49-F238E27FC236}">
                  <a16:creationId xmlns:a16="http://schemas.microsoft.com/office/drawing/2014/main" id="{1D18A4F3-E2DB-7062-21CE-412E7D012C0B}"/>
                </a:ext>
              </a:extLst>
            </p:cNvPr>
            <p:cNvSpPr txBox="1"/>
            <p:nvPr/>
          </p:nvSpPr>
          <p:spPr>
            <a:xfrm>
              <a:off x="1575470" y="2584642"/>
              <a:ext cx="560331" cy="1822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800"/>
                </a:lnSpc>
              </a:pPr>
              <a:r>
                <a:rPr lang="en-US" altLang="zh-CN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Sub N</a:t>
              </a:r>
              <a:endParaRPr lang="zh-CN" alt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9" name="文本框 458">
              <a:extLst>
                <a:ext uri="{FF2B5EF4-FFF2-40B4-BE49-F238E27FC236}">
                  <a16:creationId xmlns:a16="http://schemas.microsoft.com/office/drawing/2014/main" id="{3213B60D-351D-7C43-979C-7A1293B544E9}"/>
                </a:ext>
              </a:extLst>
            </p:cNvPr>
            <p:cNvSpPr txBox="1"/>
            <p:nvPr/>
          </p:nvSpPr>
          <p:spPr>
            <a:xfrm>
              <a:off x="1424565" y="2814964"/>
              <a:ext cx="1584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US" altLang="zh-CN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Testing Stage:</a:t>
              </a:r>
              <a:endParaRPr lang="zh-CN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60" name="直接箭头连接符 459">
              <a:extLst>
                <a:ext uri="{FF2B5EF4-FFF2-40B4-BE49-F238E27FC236}">
                  <a16:creationId xmlns:a16="http://schemas.microsoft.com/office/drawing/2014/main" id="{9B56547C-FF07-5EB2-F183-F85055E02F7F}"/>
                </a:ext>
              </a:extLst>
            </p:cNvPr>
            <p:cNvCxnSpPr>
              <a:cxnSpLocks/>
            </p:cNvCxnSpPr>
            <p:nvPr/>
          </p:nvCxnSpPr>
          <p:spPr>
            <a:xfrm>
              <a:off x="4444587" y="1025220"/>
              <a:ext cx="37624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1" name="连接符: 曲线 460">
              <a:extLst>
                <a:ext uri="{FF2B5EF4-FFF2-40B4-BE49-F238E27FC236}">
                  <a16:creationId xmlns:a16="http://schemas.microsoft.com/office/drawing/2014/main" id="{70348A8D-7214-891A-A41F-D98D138C0512}"/>
                </a:ext>
              </a:extLst>
            </p:cNvPr>
            <p:cNvCxnSpPr/>
            <p:nvPr/>
          </p:nvCxnSpPr>
          <p:spPr>
            <a:xfrm flipV="1">
              <a:off x="4445881" y="847914"/>
              <a:ext cx="350576" cy="184666"/>
            </a:xfrm>
            <a:prstGeom prst="curvedConnector2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2" name="直接箭头连接符 461">
              <a:extLst>
                <a:ext uri="{FF2B5EF4-FFF2-40B4-BE49-F238E27FC236}">
                  <a16:creationId xmlns:a16="http://schemas.microsoft.com/office/drawing/2014/main" id="{FC069069-28E6-7DF7-3302-652B3899DA10}"/>
                </a:ext>
              </a:extLst>
            </p:cNvPr>
            <p:cNvCxnSpPr>
              <a:cxnSpLocks/>
            </p:cNvCxnSpPr>
            <p:nvPr/>
          </p:nvCxnSpPr>
          <p:spPr>
            <a:xfrm>
              <a:off x="4488726" y="2407624"/>
              <a:ext cx="76073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3" name="直接箭头连接符 462">
              <a:extLst>
                <a:ext uri="{FF2B5EF4-FFF2-40B4-BE49-F238E27FC236}">
                  <a16:creationId xmlns:a16="http://schemas.microsoft.com/office/drawing/2014/main" id="{FEB14171-58B9-246E-AAA7-CA4EECB29330}"/>
                </a:ext>
              </a:extLst>
            </p:cNvPr>
            <p:cNvCxnSpPr>
              <a:cxnSpLocks/>
            </p:cNvCxnSpPr>
            <p:nvPr/>
          </p:nvCxnSpPr>
          <p:spPr>
            <a:xfrm>
              <a:off x="2299717" y="3349418"/>
              <a:ext cx="48771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4" name="连接符: 曲线 463">
              <a:extLst>
                <a:ext uri="{FF2B5EF4-FFF2-40B4-BE49-F238E27FC236}">
                  <a16:creationId xmlns:a16="http://schemas.microsoft.com/office/drawing/2014/main" id="{FAD78431-52B9-FDC1-1EDC-5989474F0F7D}"/>
                </a:ext>
              </a:extLst>
            </p:cNvPr>
            <p:cNvCxnSpPr/>
            <p:nvPr/>
          </p:nvCxnSpPr>
          <p:spPr>
            <a:xfrm flipV="1">
              <a:off x="4437605" y="2222958"/>
              <a:ext cx="350576" cy="184666"/>
            </a:xfrm>
            <a:prstGeom prst="curvedConnector2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5" name="直接箭头连接符 464">
              <a:extLst>
                <a:ext uri="{FF2B5EF4-FFF2-40B4-BE49-F238E27FC236}">
                  <a16:creationId xmlns:a16="http://schemas.microsoft.com/office/drawing/2014/main" id="{4EEF8D4F-ADC3-C4F5-0A2D-0F6BBA2261F7}"/>
                </a:ext>
              </a:extLst>
            </p:cNvPr>
            <p:cNvCxnSpPr>
              <a:cxnSpLocks/>
              <a:endCxn id="482" idx="4"/>
            </p:cNvCxnSpPr>
            <p:nvPr/>
          </p:nvCxnSpPr>
          <p:spPr>
            <a:xfrm flipH="1" flipV="1">
              <a:off x="4929211" y="1130950"/>
              <a:ext cx="3529" cy="127667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66" name="组合 465">
              <a:extLst>
                <a:ext uri="{FF2B5EF4-FFF2-40B4-BE49-F238E27FC236}">
                  <a16:creationId xmlns:a16="http://schemas.microsoft.com/office/drawing/2014/main" id="{D9AF1FF7-1691-A34A-0124-923A2481B5C7}"/>
                </a:ext>
              </a:extLst>
            </p:cNvPr>
            <p:cNvGrpSpPr/>
            <p:nvPr/>
          </p:nvGrpSpPr>
          <p:grpSpPr>
            <a:xfrm>
              <a:off x="4828039" y="922639"/>
              <a:ext cx="202343" cy="208311"/>
              <a:chOff x="4009231" y="1058887"/>
              <a:chExt cx="179388" cy="193640"/>
            </a:xfrm>
          </p:grpSpPr>
          <p:sp>
            <p:nvSpPr>
              <p:cNvPr id="482" name="椭圆 481">
                <a:extLst>
                  <a:ext uri="{FF2B5EF4-FFF2-40B4-BE49-F238E27FC236}">
                    <a16:creationId xmlns:a16="http://schemas.microsoft.com/office/drawing/2014/main" id="{A2E0022C-12CC-15A3-CF7A-2EFF52F90D68}"/>
                  </a:ext>
                </a:extLst>
              </p:cNvPr>
              <p:cNvSpPr/>
              <p:nvPr/>
            </p:nvSpPr>
            <p:spPr>
              <a:xfrm>
                <a:off x="4009231" y="1058887"/>
                <a:ext cx="179388" cy="193640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0"/>
              </a:p>
            </p:txBody>
          </p:sp>
          <p:cxnSp>
            <p:nvCxnSpPr>
              <p:cNvPr id="483" name="直接连接符 482">
                <a:extLst>
                  <a:ext uri="{FF2B5EF4-FFF2-40B4-BE49-F238E27FC236}">
                    <a16:creationId xmlns:a16="http://schemas.microsoft.com/office/drawing/2014/main" id="{CEBC7464-1626-B21C-D1A9-3B514BA540E3}"/>
                  </a:ext>
                </a:extLst>
              </p:cNvPr>
              <p:cNvCxnSpPr>
                <a:stCxn id="482" idx="2"/>
                <a:endCxn id="482" idx="6"/>
              </p:cNvCxnSpPr>
              <p:nvPr/>
            </p:nvCxnSpPr>
            <p:spPr>
              <a:xfrm>
                <a:off x="4009231" y="1155707"/>
                <a:ext cx="179388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484" name="直接连接符 483">
                <a:extLst>
                  <a:ext uri="{FF2B5EF4-FFF2-40B4-BE49-F238E27FC236}">
                    <a16:creationId xmlns:a16="http://schemas.microsoft.com/office/drawing/2014/main" id="{B5EB1936-8C3C-EAF5-5C09-4791F1B150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6956" y="1058887"/>
                <a:ext cx="0" cy="192492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7" name="组合 466">
              <a:extLst>
                <a:ext uri="{FF2B5EF4-FFF2-40B4-BE49-F238E27FC236}">
                  <a16:creationId xmlns:a16="http://schemas.microsoft.com/office/drawing/2014/main" id="{2E862FBB-7F5A-055D-7C2C-2C96552A1B8E}"/>
                </a:ext>
              </a:extLst>
            </p:cNvPr>
            <p:cNvGrpSpPr/>
            <p:nvPr/>
          </p:nvGrpSpPr>
          <p:grpSpPr>
            <a:xfrm rot="5400000">
              <a:off x="2734140" y="3050199"/>
              <a:ext cx="786726" cy="536844"/>
              <a:chOff x="2037848" y="1842292"/>
              <a:chExt cx="2725443" cy="801208"/>
            </a:xfrm>
          </p:grpSpPr>
          <p:sp>
            <p:nvSpPr>
              <p:cNvPr id="479" name="矩形 478">
                <a:extLst>
                  <a:ext uri="{FF2B5EF4-FFF2-40B4-BE49-F238E27FC236}">
                    <a16:creationId xmlns:a16="http://schemas.microsoft.com/office/drawing/2014/main" id="{E58B5959-6A5B-6BD1-89E5-CB1A3BA8635D}"/>
                  </a:ext>
                </a:extLst>
              </p:cNvPr>
              <p:cNvSpPr/>
              <p:nvPr/>
            </p:nvSpPr>
            <p:spPr>
              <a:xfrm>
                <a:off x="2037848" y="2426925"/>
                <a:ext cx="2725443" cy="216575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2000"/>
              </a:p>
            </p:txBody>
          </p:sp>
          <p:sp>
            <p:nvSpPr>
              <p:cNvPr id="480" name="矩形 479">
                <a:extLst>
                  <a:ext uri="{FF2B5EF4-FFF2-40B4-BE49-F238E27FC236}">
                    <a16:creationId xmlns:a16="http://schemas.microsoft.com/office/drawing/2014/main" id="{71CDB55C-785F-7F0D-092B-4F0943D4C3E4}"/>
                  </a:ext>
                </a:extLst>
              </p:cNvPr>
              <p:cNvSpPr/>
              <p:nvPr/>
            </p:nvSpPr>
            <p:spPr>
              <a:xfrm>
                <a:off x="2264249" y="2113936"/>
                <a:ext cx="2289628" cy="216575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2000"/>
              </a:p>
            </p:txBody>
          </p:sp>
          <p:sp>
            <p:nvSpPr>
              <p:cNvPr id="481" name="矩形 480">
                <a:extLst>
                  <a:ext uri="{FF2B5EF4-FFF2-40B4-BE49-F238E27FC236}">
                    <a16:creationId xmlns:a16="http://schemas.microsoft.com/office/drawing/2014/main" id="{CAEFB9E7-FDE9-F10B-EA45-48F5DEFDEB6D}"/>
                  </a:ext>
                </a:extLst>
              </p:cNvPr>
              <p:cNvSpPr/>
              <p:nvPr/>
            </p:nvSpPr>
            <p:spPr>
              <a:xfrm>
                <a:off x="2487919" y="1842292"/>
                <a:ext cx="1862280" cy="18809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2000"/>
              </a:p>
            </p:txBody>
          </p:sp>
        </p:grpSp>
        <p:sp>
          <p:nvSpPr>
            <p:cNvPr id="468" name="矩形 467">
              <a:extLst>
                <a:ext uri="{FF2B5EF4-FFF2-40B4-BE49-F238E27FC236}">
                  <a16:creationId xmlns:a16="http://schemas.microsoft.com/office/drawing/2014/main" id="{1DC19F04-9D1B-A3AD-17FC-0313A84377ED}"/>
                </a:ext>
              </a:extLst>
            </p:cNvPr>
            <p:cNvSpPr/>
            <p:nvPr/>
          </p:nvSpPr>
          <p:spPr>
            <a:xfrm>
              <a:off x="2983682" y="3158814"/>
              <a:ext cx="305857" cy="32528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endParaRPr lang="zh-CN" alt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469" name="组合 468">
              <a:extLst>
                <a:ext uri="{FF2B5EF4-FFF2-40B4-BE49-F238E27FC236}">
                  <a16:creationId xmlns:a16="http://schemas.microsoft.com/office/drawing/2014/main" id="{BE092592-E6A1-869B-002B-B0932E0D0115}"/>
                </a:ext>
              </a:extLst>
            </p:cNvPr>
            <p:cNvGrpSpPr/>
            <p:nvPr/>
          </p:nvGrpSpPr>
          <p:grpSpPr>
            <a:xfrm rot="5400000">
              <a:off x="4755419" y="3040270"/>
              <a:ext cx="786726" cy="536842"/>
              <a:chOff x="2020029" y="2055472"/>
              <a:chExt cx="2725443" cy="801206"/>
            </a:xfrm>
          </p:grpSpPr>
          <p:sp>
            <p:nvSpPr>
              <p:cNvPr id="476" name="矩形 475">
                <a:extLst>
                  <a:ext uri="{FF2B5EF4-FFF2-40B4-BE49-F238E27FC236}">
                    <a16:creationId xmlns:a16="http://schemas.microsoft.com/office/drawing/2014/main" id="{875C9836-F99B-E96F-B7A2-3EFFE4A704D3}"/>
                  </a:ext>
                </a:extLst>
              </p:cNvPr>
              <p:cNvSpPr/>
              <p:nvPr/>
            </p:nvSpPr>
            <p:spPr>
              <a:xfrm>
                <a:off x="2020029" y="2640102"/>
                <a:ext cx="2725443" cy="216576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2000"/>
              </a:p>
            </p:txBody>
          </p:sp>
          <p:sp>
            <p:nvSpPr>
              <p:cNvPr id="477" name="矩形 476">
                <a:extLst>
                  <a:ext uri="{FF2B5EF4-FFF2-40B4-BE49-F238E27FC236}">
                    <a16:creationId xmlns:a16="http://schemas.microsoft.com/office/drawing/2014/main" id="{50CCDCFA-D62B-708A-6B77-072BA7D8B55C}"/>
                  </a:ext>
                </a:extLst>
              </p:cNvPr>
              <p:cNvSpPr/>
              <p:nvPr/>
            </p:nvSpPr>
            <p:spPr>
              <a:xfrm>
                <a:off x="2246429" y="2327114"/>
                <a:ext cx="2289629" cy="21657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2000"/>
              </a:p>
            </p:txBody>
          </p:sp>
          <p:sp>
            <p:nvSpPr>
              <p:cNvPr id="478" name="矩形 477">
                <a:extLst>
                  <a:ext uri="{FF2B5EF4-FFF2-40B4-BE49-F238E27FC236}">
                    <a16:creationId xmlns:a16="http://schemas.microsoft.com/office/drawing/2014/main" id="{0D7BD2EC-1F14-F819-E489-95C1C78DCFF3}"/>
                  </a:ext>
                </a:extLst>
              </p:cNvPr>
              <p:cNvSpPr/>
              <p:nvPr/>
            </p:nvSpPr>
            <p:spPr>
              <a:xfrm>
                <a:off x="2470100" y="2055472"/>
                <a:ext cx="1862278" cy="18808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2000"/>
              </a:p>
            </p:txBody>
          </p:sp>
        </p:grpSp>
        <p:sp>
          <p:nvSpPr>
            <p:cNvPr id="470" name="矩形 469">
              <a:extLst>
                <a:ext uri="{FF2B5EF4-FFF2-40B4-BE49-F238E27FC236}">
                  <a16:creationId xmlns:a16="http://schemas.microsoft.com/office/drawing/2014/main" id="{790901E1-E916-DCF2-4017-390F934EE014}"/>
                </a:ext>
              </a:extLst>
            </p:cNvPr>
            <p:cNvSpPr/>
            <p:nvPr/>
          </p:nvSpPr>
          <p:spPr>
            <a:xfrm>
              <a:off x="5004960" y="3148884"/>
              <a:ext cx="305857" cy="32528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lang="zh-CN" alt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1" name="文本框 121">
                  <a:extLst>
                    <a:ext uri="{FF2B5EF4-FFF2-40B4-BE49-F238E27FC236}">
                      <a16:creationId xmlns:a16="http://schemas.microsoft.com/office/drawing/2014/main" id="{A90C9446-8A3E-0557-12FE-EB0665AA2946}"/>
                    </a:ext>
                  </a:extLst>
                </p:cNvPr>
                <p:cNvSpPr txBox="1"/>
                <p:nvPr/>
              </p:nvSpPr>
              <p:spPr>
                <a:xfrm>
                  <a:off x="3960155" y="3190324"/>
                  <a:ext cx="500979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1" i="1">
                                <a:latin typeface="Cambria Math" panose="02040503050406030204" pitchFamily="18" charset="0"/>
                              </a:rPr>
                              <m:t>𝒁</m:t>
                            </m:r>
                          </m:e>
                          <m:sub>
                            <m:r>
                              <a:rPr lang="en-US" altLang="zh-CN" sz="2000" b="1" i="1" smtClean="0">
                                <a:latin typeface="Cambria Math" panose="02040503050406030204" pitchFamily="18" charset="0"/>
                              </a:rPr>
                              <m:t>𝒄</m:t>
                            </m:r>
                          </m:sub>
                        </m:sSub>
                      </m:oMath>
                    </m:oMathPara>
                  </a14:m>
                  <a:endParaRPr lang="zh-CN" altLang="en-US" sz="3200" b="1" i="1" dirty="0"/>
                </a:p>
              </p:txBody>
            </p:sp>
          </mc:Choice>
          <mc:Fallback xmlns="">
            <p:sp>
              <p:nvSpPr>
                <p:cNvPr id="471" name="文本框 121">
                  <a:extLst>
                    <a:ext uri="{FF2B5EF4-FFF2-40B4-BE49-F238E27FC236}">
                      <a16:creationId xmlns:a16="http://schemas.microsoft.com/office/drawing/2014/main" id="{A90C9446-8A3E-0557-12FE-EB0665AA294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60155" y="3190324"/>
                  <a:ext cx="500979" cy="369332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72" name="直接箭头连接符 471">
              <a:extLst>
                <a:ext uri="{FF2B5EF4-FFF2-40B4-BE49-F238E27FC236}">
                  <a16:creationId xmlns:a16="http://schemas.microsoft.com/office/drawing/2014/main" id="{3A05CD48-A2E4-208E-0E34-D330D51CFB54}"/>
                </a:ext>
              </a:extLst>
            </p:cNvPr>
            <p:cNvCxnSpPr>
              <a:cxnSpLocks/>
            </p:cNvCxnSpPr>
            <p:nvPr/>
          </p:nvCxnSpPr>
          <p:spPr>
            <a:xfrm>
              <a:off x="4482852" y="3391992"/>
              <a:ext cx="343319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3" name="直接箭头连接符 472">
              <a:extLst>
                <a:ext uri="{FF2B5EF4-FFF2-40B4-BE49-F238E27FC236}">
                  <a16:creationId xmlns:a16="http://schemas.microsoft.com/office/drawing/2014/main" id="{DAB02584-CAC4-72B2-B35C-C06A851450A0}"/>
                </a:ext>
              </a:extLst>
            </p:cNvPr>
            <p:cNvCxnSpPr>
              <a:cxnSpLocks/>
            </p:cNvCxnSpPr>
            <p:nvPr/>
          </p:nvCxnSpPr>
          <p:spPr>
            <a:xfrm>
              <a:off x="3441287" y="2408435"/>
              <a:ext cx="50155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4" name="直接箭头连接符 473">
              <a:extLst>
                <a:ext uri="{FF2B5EF4-FFF2-40B4-BE49-F238E27FC236}">
                  <a16:creationId xmlns:a16="http://schemas.microsoft.com/office/drawing/2014/main" id="{07EC6B20-AE1E-06B6-5E44-F644697F3047}"/>
                </a:ext>
              </a:extLst>
            </p:cNvPr>
            <p:cNvCxnSpPr>
              <a:cxnSpLocks/>
            </p:cNvCxnSpPr>
            <p:nvPr/>
          </p:nvCxnSpPr>
          <p:spPr>
            <a:xfrm>
              <a:off x="3422765" y="3366650"/>
              <a:ext cx="50155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5" name="直接箭头连接符 474">
              <a:extLst>
                <a:ext uri="{FF2B5EF4-FFF2-40B4-BE49-F238E27FC236}">
                  <a16:creationId xmlns:a16="http://schemas.microsoft.com/office/drawing/2014/main" id="{67CD9E1F-A4F5-9FD6-771C-865D8F8B5EEA}"/>
                </a:ext>
              </a:extLst>
            </p:cNvPr>
            <p:cNvCxnSpPr>
              <a:cxnSpLocks/>
            </p:cNvCxnSpPr>
            <p:nvPr/>
          </p:nvCxnSpPr>
          <p:spPr>
            <a:xfrm>
              <a:off x="5451132" y="3377833"/>
              <a:ext cx="200539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1" name="组合 500">
            <a:extLst>
              <a:ext uri="{FF2B5EF4-FFF2-40B4-BE49-F238E27FC236}">
                <a16:creationId xmlns:a16="http://schemas.microsoft.com/office/drawing/2014/main" id="{39CB4518-7391-6C99-80AB-741F09617755}"/>
              </a:ext>
            </a:extLst>
          </p:cNvPr>
          <p:cNvGrpSpPr/>
          <p:nvPr/>
        </p:nvGrpSpPr>
        <p:grpSpPr>
          <a:xfrm>
            <a:off x="1130142" y="1861719"/>
            <a:ext cx="1903928" cy="3610240"/>
            <a:chOff x="-1628563" y="3323053"/>
            <a:chExt cx="1973879" cy="3246563"/>
          </a:xfrm>
        </p:grpSpPr>
        <p:sp>
          <p:nvSpPr>
            <p:cNvPr id="502" name="文本框 143">
              <a:extLst>
                <a:ext uri="{FF2B5EF4-FFF2-40B4-BE49-F238E27FC236}">
                  <a16:creationId xmlns:a16="http://schemas.microsoft.com/office/drawing/2014/main" id="{B5C5B3EB-042F-6E00-764F-4B4863C09D7E}"/>
                </a:ext>
              </a:extLst>
            </p:cNvPr>
            <p:cNvSpPr txBox="1"/>
            <p:nvPr/>
          </p:nvSpPr>
          <p:spPr>
            <a:xfrm>
              <a:off x="-1628563" y="3366441"/>
              <a:ext cx="1950028" cy="3933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Domain </a:t>
              </a:r>
            </a:p>
            <a:p>
              <a:pPr algn="ctr"/>
              <a:r>
                <a:rPr lang="en-US" altLang="zh-CN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Encoder</a:t>
              </a:r>
              <a:endParaRPr lang="zh-CN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503" name="组合 502">
              <a:extLst>
                <a:ext uri="{FF2B5EF4-FFF2-40B4-BE49-F238E27FC236}">
                  <a16:creationId xmlns:a16="http://schemas.microsoft.com/office/drawing/2014/main" id="{A82B38C8-E23F-55E5-CB57-C196C3EFA3A1}"/>
                </a:ext>
              </a:extLst>
            </p:cNvPr>
            <p:cNvGrpSpPr/>
            <p:nvPr/>
          </p:nvGrpSpPr>
          <p:grpSpPr>
            <a:xfrm>
              <a:off x="-1393404" y="3323053"/>
              <a:ext cx="389063" cy="454768"/>
              <a:chOff x="2002971" y="1008758"/>
              <a:chExt cx="536844" cy="786726"/>
            </a:xfrm>
          </p:grpSpPr>
          <p:grpSp>
            <p:nvGrpSpPr>
              <p:cNvPr id="533" name="组合 532">
                <a:extLst>
                  <a:ext uri="{FF2B5EF4-FFF2-40B4-BE49-F238E27FC236}">
                    <a16:creationId xmlns:a16="http://schemas.microsoft.com/office/drawing/2014/main" id="{2298F272-84D8-F2D0-E353-3DCC6C70205D}"/>
                  </a:ext>
                </a:extLst>
              </p:cNvPr>
              <p:cNvGrpSpPr/>
              <p:nvPr/>
            </p:nvGrpSpPr>
            <p:grpSpPr>
              <a:xfrm rot="5400000">
                <a:off x="1878030" y="1133699"/>
                <a:ext cx="786726" cy="536844"/>
                <a:chOff x="2037848" y="1842292"/>
                <a:chExt cx="2725443" cy="801208"/>
              </a:xfrm>
            </p:grpSpPr>
            <p:sp>
              <p:nvSpPr>
                <p:cNvPr id="535" name="矩形 534">
                  <a:extLst>
                    <a:ext uri="{FF2B5EF4-FFF2-40B4-BE49-F238E27FC236}">
                      <a16:creationId xmlns:a16="http://schemas.microsoft.com/office/drawing/2014/main" id="{37D8498B-382F-F2D5-A160-E48662577B18}"/>
                    </a:ext>
                  </a:extLst>
                </p:cNvPr>
                <p:cNvSpPr/>
                <p:nvPr/>
              </p:nvSpPr>
              <p:spPr>
                <a:xfrm>
                  <a:off x="2037848" y="2426925"/>
                  <a:ext cx="2725443" cy="21657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400"/>
                </a:p>
              </p:txBody>
            </p:sp>
            <p:sp>
              <p:nvSpPr>
                <p:cNvPr id="536" name="矩形 535">
                  <a:extLst>
                    <a:ext uri="{FF2B5EF4-FFF2-40B4-BE49-F238E27FC236}">
                      <a16:creationId xmlns:a16="http://schemas.microsoft.com/office/drawing/2014/main" id="{CD02002C-1B93-7489-251D-6281538586FB}"/>
                    </a:ext>
                  </a:extLst>
                </p:cNvPr>
                <p:cNvSpPr/>
                <p:nvPr/>
              </p:nvSpPr>
              <p:spPr>
                <a:xfrm>
                  <a:off x="2264249" y="2113936"/>
                  <a:ext cx="2289628" cy="216575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400"/>
                </a:p>
              </p:txBody>
            </p:sp>
            <p:sp>
              <p:nvSpPr>
                <p:cNvPr id="537" name="矩形 536">
                  <a:extLst>
                    <a:ext uri="{FF2B5EF4-FFF2-40B4-BE49-F238E27FC236}">
                      <a16:creationId xmlns:a16="http://schemas.microsoft.com/office/drawing/2014/main" id="{8BE677FE-9FB9-78CA-CC52-5E08661FC123}"/>
                    </a:ext>
                  </a:extLst>
                </p:cNvPr>
                <p:cNvSpPr/>
                <p:nvPr/>
              </p:nvSpPr>
              <p:spPr>
                <a:xfrm>
                  <a:off x="2487919" y="1842292"/>
                  <a:ext cx="1862280" cy="188090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400"/>
                </a:p>
              </p:txBody>
            </p:sp>
          </p:grpSp>
          <p:sp>
            <p:nvSpPr>
              <p:cNvPr id="534" name="矩形 533">
                <a:extLst>
                  <a:ext uri="{FF2B5EF4-FFF2-40B4-BE49-F238E27FC236}">
                    <a16:creationId xmlns:a16="http://schemas.microsoft.com/office/drawing/2014/main" id="{34FA45E2-F256-A463-5419-07B291C4D256}"/>
                  </a:ext>
                </a:extLst>
              </p:cNvPr>
              <p:cNvSpPr/>
              <p:nvPr/>
            </p:nvSpPr>
            <p:spPr>
              <a:xfrm>
                <a:off x="2127572" y="1242314"/>
                <a:ext cx="305857" cy="325282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1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endParaRPr lang="zh-CN" altLang="en-US" sz="1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504" name="组合 503">
              <a:extLst>
                <a:ext uri="{FF2B5EF4-FFF2-40B4-BE49-F238E27FC236}">
                  <a16:creationId xmlns:a16="http://schemas.microsoft.com/office/drawing/2014/main" id="{1A4F5B74-843B-C073-503E-DB43BEBC4FF9}"/>
                </a:ext>
              </a:extLst>
            </p:cNvPr>
            <p:cNvGrpSpPr/>
            <p:nvPr/>
          </p:nvGrpSpPr>
          <p:grpSpPr>
            <a:xfrm>
              <a:off x="-1408948" y="3910903"/>
              <a:ext cx="419090" cy="478341"/>
              <a:chOff x="5381342" y="1979481"/>
              <a:chExt cx="536846" cy="786726"/>
            </a:xfrm>
          </p:grpSpPr>
          <p:grpSp>
            <p:nvGrpSpPr>
              <p:cNvPr id="528" name="组合 527">
                <a:extLst>
                  <a:ext uri="{FF2B5EF4-FFF2-40B4-BE49-F238E27FC236}">
                    <a16:creationId xmlns:a16="http://schemas.microsoft.com/office/drawing/2014/main" id="{6D98656B-7BAE-A74A-F9AC-52524126E775}"/>
                  </a:ext>
                </a:extLst>
              </p:cNvPr>
              <p:cNvGrpSpPr/>
              <p:nvPr/>
            </p:nvGrpSpPr>
            <p:grpSpPr>
              <a:xfrm rot="5400000">
                <a:off x="5256402" y="2104421"/>
                <a:ext cx="786726" cy="536846"/>
                <a:chOff x="2037854" y="1842292"/>
                <a:chExt cx="2725443" cy="801212"/>
              </a:xfrm>
            </p:grpSpPr>
            <p:sp>
              <p:nvSpPr>
                <p:cNvPr id="530" name="矩形 529">
                  <a:extLst>
                    <a:ext uri="{FF2B5EF4-FFF2-40B4-BE49-F238E27FC236}">
                      <a16:creationId xmlns:a16="http://schemas.microsoft.com/office/drawing/2014/main" id="{D1319D65-8CF7-96CB-C1F1-D8D71090356C}"/>
                    </a:ext>
                  </a:extLst>
                </p:cNvPr>
                <p:cNvSpPr/>
                <p:nvPr/>
              </p:nvSpPr>
              <p:spPr>
                <a:xfrm>
                  <a:off x="2037854" y="2426930"/>
                  <a:ext cx="2725443" cy="216574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400"/>
                </a:p>
              </p:txBody>
            </p:sp>
            <p:sp>
              <p:nvSpPr>
                <p:cNvPr id="531" name="矩形 530">
                  <a:extLst>
                    <a:ext uri="{FF2B5EF4-FFF2-40B4-BE49-F238E27FC236}">
                      <a16:creationId xmlns:a16="http://schemas.microsoft.com/office/drawing/2014/main" id="{6DEB83BB-37F1-FB30-BF05-32E7A69B1314}"/>
                    </a:ext>
                  </a:extLst>
                </p:cNvPr>
                <p:cNvSpPr/>
                <p:nvPr/>
              </p:nvSpPr>
              <p:spPr>
                <a:xfrm>
                  <a:off x="2264249" y="2113936"/>
                  <a:ext cx="2289628" cy="216575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400"/>
                </a:p>
              </p:txBody>
            </p:sp>
            <p:sp>
              <p:nvSpPr>
                <p:cNvPr id="532" name="矩形 531">
                  <a:extLst>
                    <a:ext uri="{FF2B5EF4-FFF2-40B4-BE49-F238E27FC236}">
                      <a16:creationId xmlns:a16="http://schemas.microsoft.com/office/drawing/2014/main" id="{7C306A15-FE09-6BD4-52E6-C9FA4C80E081}"/>
                    </a:ext>
                  </a:extLst>
                </p:cNvPr>
                <p:cNvSpPr/>
                <p:nvPr/>
              </p:nvSpPr>
              <p:spPr>
                <a:xfrm>
                  <a:off x="2487919" y="1842292"/>
                  <a:ext cx="1862280" cy="188090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400"/>
                </a:p>
              </p:txBody>
            </p:sp>
          </p:grpSp>
          <p:sp>
            <p:nvSpPr>
              <p:cNvPr id="529" name="矩形 528">
                <a:extLst>
                  <a:ext uri="{FF2B5EF4-FFF2-40B4-BE49-F238E27FC236}">
                    <a16:creationId xmlns:a16="http://schemas.microsoft.com/office/drawing/2014/main" id="{5179F867-4350-383B-86C3-5192153C7DD4}"/>
                  </a:ext>
                </a:extLst>
              </p:cNvPr>
              <p:cNvSpPr/>
              <p:nvPr/>
            </p:nvSpPr>
            <p:spPr>
              <a:xfrm>
                <a:off x="5505943" y="2213035"/>
                <a:ext cx="305857" cy="325282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1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endParaRPr lang="zh-CN" altLang="en-US" sz="1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505" name="组合 504">
              <a:extLst>
                <a:ext uri="{FF2B5EF4-FFF2-40B4-BE49-F238E27FC236}">
                  <a16:creationId xmlns:a16="http://schemas.microsoft.com/office/drawing/2014/main" id="{4DB6B8D3-5257-2888-E531-B4C9D229859E}"/>
                </a:ext>
              </a:extLst>
            </p:cNvPr>
            <p:cNvGrpSpPr/>
            <p:nvPr/>
          </p:nvGrpSpPr>
          <p:grpSpPr>
            <a:xfrm rot="10800000">
              <a:off x="-1408746" y="5115636"/>
              <a:ext cx="385507" cy="489964"/>
              <a:chOff x="2002971" y="1008758"/>
              <a:chExt cx="536844" cy="786726"/>
            </a:xfrm>
          </p:grpSpPr>
          <p:grpSp>
            <p:nvGrpSpPr>
              <p:cNvPr id="523" name="组合 522">
                <a:extLst>
                  <a:ext uri="{FF2B5EF4-FFF2-40B4-BE49-F238E27FC236}">
                    <a16:creationId xmlns:a16="http://schemas.microsoft.com/office/drawing/2014/main" id="{D8C94A83-6B78-B348-362D-C3F7A032A45C}"/>
                  </a:ext>
                </a:extLst>
              </p:cNvPr>
              <p:cNvGrpSpPr/>
              <p:nvPr/>
            </p:nvGrpSpPr>
            <p:grpSpPr>
              <a:xfrm rot="5400000">
                <a:off x="1878030" y="1133699"/>
                <a:ext cx="786726" cy="536844"/>
                <a:chOff x="2037848" y="1842292"/>
                <a:chExt cx="2725443" cy="801208"/>
              </a:xfrm>
            </p:grpSpPr>
            <p:sp>
              <p:nvSpPr>
                <p:cNvPr id="525" name="矩形 524">
                  <a:extLst>
                    <a:ext uri="{FF2B5EF4-FFF2-40B4-BE49-F238E27FC236}">
                      <a16:creationId xmlns:a16="http://schemas.microsoft.com/office/drawing/2014/main" id="{010B5864-6104-42E8-62DE-0E1E01307F11}"/>
                    </a:ext>
                  </a:extLst>
                </p:cNvPr>
                <p:cNvSpPr/>
                <p:nvPr/>
              </p:nvSpPr>
              <p:spPr>
                <a:xfrm>
                  <a:off x="2037848" y="2426925"/>
                  <a:ext cx="2725443" cy="216575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400"/>
                </a:p>
              </p:txBody>
            </p:sp>
            <p:sp>
              <p:nvSpPr>
                <p:cNvPr id="526" name="矩形 525">
                  <a:extLst>
                    <a:ext uri="{FF2B5EF4-FFF2-40B4-BE49-F238E27FC236}">
                      <a16:creationId xmlns:a16="http://schemas.microsoft.com/office/drawing/2014/main" id="{CB88C2D0-E47F-6F03-A513-C2B56028CB07}"/>
                    </a:ext>
                  </a:extLst>
                </p:cNvPr>
                <p:cNvSpPr/>
                <p:nvPr/>
              </p:nvSpPr>
              <p:spPr>
                <a:xfrm>
                  <a:off x="2264249" y="2113936"/>
                  <a:ext cx="2289628" cy="216575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400"/>
                </a:p>
              </p:txBody>
            </p:sp>
            <p:sp>
              <p:nvSpPr>
                <p:cNvPr id="527" name="矩形 526">
                  <a:extLst>
                    <a:ext uri="{FF2B5EF4-FFF2-40B4-BE49-F238E27FC236}">
                      <a16:creationId xmlns:a16="http://schemas.microsoft.com/office/drawing/2014/main" id="{659F27EE-3043-B12F-4BE5-87BD21C64F3B}"/>
                    </a:ext>
                  </a:extLst>
                </p:cNvPr>
                <p:cNvSpPr/>
                <p:nvPr/>
              </p:nvSpPr>
              <p:spPr>
                <a:xfrm>
                  <a:off x="2487919" y="1842292"/>
                  <a:ext cx="1862280" cy="188090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400"/>
                </a:p>
              </p:txBody>
            </p:sp>
          </p:grpSp>
          <p:sp>
            <p:nvSpPr>
              <p:cNvPr id="524" name="矩形 523">
                <a:extLst>
                  <a:ext uri="{FF2B5EF4-FFF2-40B4-BE49-F238E27FC236}">
                    <a16:creationId xmlns:a16="http://schemas.microsoft.com/office/drawing/2014/main" id="{9D57F739-6C80-8379-982D-F12EA1B7EF0A}"/>
                  </a:ext>
                </a:extLst>
              </p:cNvPr>
              <p:cNvSpPr/>
              <p:nvPr/>
            </p:nvSpPr>
            <p:spPr>
              <a:xfrm rot="10800000">
                <a:off x="2127572" y="1242314"/>
                <a:ext cx="305857" cy="325282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1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endParaRPr lang="zh-CN" altLang="en-US" sz="1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506" name="组合 505">
              <a:extLst>
                <a:ext uri="{FF2B5EF4-FFF2-40B4-BE49-F238E27FC236}">
                  <a16:creationId xmlns:a16="http://schemas.microsoft.com/office/drawing/2014/main" id="{ADF291E6-7523-6F08-4139-F34667E16935}"/>
                </a:ext>
              </a:extLst>
            </p:cNvPr>
            <p:cNvGrpSpPr/>
            <p:nvPr/>
          </p:nvGrpSpPr>
          <p:grpSpPr>
            <a:xfrm>
              <a:off x="-1410711" y="4507713"/>
              <a:ext cx="385289" cy="490589"/>
              <a:chOff x="5441414" y="2319286"/>
              <a:chExt cx="536844" cy="786726"/>
            </a:xfrm>
          </p:grpSpPr>
          <p:grpSp>
            <p:nvGrpSpPr>
              <p:cNvPr id="518" name="组合 517">
                <a:extLst>
                  <a:ext uri="{FF2B5EF4-FFF2-40B4-BE49-F238E27FC236}">
                    <a16:creationId xmlns:a16="http://schemas.microsoft.com/office/drawing/2014/main" id="{938403DD-EFC2-D07C-ABB2-58A8AF214082}"/>
                  </a:ext>
                </a:extLst>
              </p:cNvPr>
              <p:cNvGrpSpPr/>
              <p:nvPr/>
            </p:nvGrpSpPr>
            <p:grpSpPr>
              <a:xfrm rot="5400000">
                <a:off x="5316473" y="2444227"/>
                <a:ext cx="786726" cy="536844"/>
                <a:chOff x="2037848" y="1842292"/>
                <a:chExt cx="2725443" cy="801208"/>
              </a:xfrm>
            </p:grpSpPr>
            <p:sp>
              <p:nvSpPr>
                <p:cNvPr id="520" name="矩形 519">
                  <a:extLst>
                    <a:ext uri="{FF2B5EF4-FFF2-40B4-BE49-F238E27FC236}">
                      <a16:creationId xmlns:a16="http://schemas.microsoft.com/office/drawing/2014/main" id="{12AF772A-5E7A-8787-AC80-0763991CE7CD}"/>
                    </a:ext>
                  </a:extLst>
                </p:cNvPr>
                <p:cNvSpPr/>
                <p:nvPr/>
              </p:nvSpPr>
              <p:spPr>
                <a:xfrm>
                  <a:off x="2037848" y="2426925"/>
                  <a:ext cx="2725443" cy="216575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400"/>
                </a:p>
              </p:txBody>
            </p:sp>
            <p:sp>
              <p:nvSpPr>
                <p:cNvPr id="521" name="矩形 520">
                  <a:extLst>
                    <a:ext uri="{FF2B5EF4-FFF2-40B4-BE49-F238E27FC236}">
                      <a16:creationId xmlns:a16="http://schemas.microsoft.com/office/drawing/2014/main" id="{8C8B74D1-04B4-B538-3971-08F727A91781}"/>
                    </a:ext>
                  </a:extLst>
                </p:cNvPr>
                <p:cNvSpPr/>
                <p:nvPr/>
              </p:nvSpPr>
              <p:spPr>
                <a:xfrm>
                  <a:off x="2264249" y="2113936"/>
                  <a:ext cx="2289628" cy="216575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400"/>
                </a:p>
              </p:txBody>
            </p:sp>
            <p:sp>
              <p:nvSpPr>
                <p:cNvPr id="522" name="矩形 521">
                  <a:extLst>
                    <a:ext uri="{FF2B5EF4-FFF2-40B4-BE49-F238E27FC236}">
                      <a16:creationId xmlns:a16="http://schemas.microsoft.com/office/drawing/2014/main" id="{AE30D100-5638-7578-0F4C-34BC20544B13}"/>
                    </a:ext>
                  </a:extLst>
                </p:cNvPr>
                <p:cNvSpPr/>
                <p:nvPr/>
              </p:nvSpPr>
              <p:spPr>
                <a:xfrm>
                  <a:off x="2487919" y="1842292"/>
                  <a:ext cx="1862280" cy="18809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400"/>
                </a:p>
              </p:txBody>
            </p:sp>
          </p:grpSp>
          <p:sp>
            <p:nvSpPr>
              <p:cNvPr id="519" name="矩形 518">
                <a:extLst>
                  <a:ext uri="{FF2B5EF4-FFF2-40B4-BE49-F238E27FC236}">
                    <a16:creationId xmlns:a16="http://schemas.microsoft.com/office/drawing/2014/main" id="{D369BB9E-E051-0D4B-111F-5EE4A54E9F11}"/>
                  </a:ext>
                </a:extLst>
              </p:cNvPr>
              <p:cNvSpPr/>
              <p:nvPr/>
            </p:nvSpPr>
            <p:spPr>
              <a:xfrm>
                <a:off x="5566015" y="2552842"/>
                <a:ext cx="305857" cy="325282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1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endParaRPr lang="zh-CN" altLang="en-US" sz="1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507" name="组合 506">
              <a:extLst>
                <a:ext uri="{FF2B5EF4-FFF2-40B4-BE49-F238E27FC236}">
                  <a16:creationId xmlns:a16="http://schemas.microsoft.com/office/drawing/2014/main" id="{CE1EBDA7-0DDB-61C4-901F-CACEA4663630}"/>
                </a:ext>
              </a:extLst>
            </p:cNvPr>
            <p:cNvGrpSpPr/>
            <p:nvPr/>
          </p:nvGrpSpPr>
          <p:grpSpPr>
            <a:xfrm>
              <a:off x="-1504590" y="6194426"/>
              <a:ext cx="317343" cy="302579"/>
              <a:chOff x="5528264" y="3367334"/>
              <a:chExt cx="317343" cy="302579"/>
            </a:xfrm>
          </p:grpSpPr>
          <p:sp>
            <p:nvSpPr>
              <p:cNvPr id="516" name="矩形 515">
                <a:extLst>
                  <a:ext uri="{FF2B5EF4-FFF2-40B4-BE49-F238E27FC236}">
                    <a16:creationId xmlns:a16="http://schemas.microsoft.com/office/drawing/2014/main" id="{65F4FA3A-578A-65F3-22C5-3FEABA357C0C}"/>
                  </a:ext>
                </a:extLst>
              </p:cNvPr>
              <p:cNvSpPr/>
              <p:nvPr/>
            </p:nvSpPr>
            <p:spPr>
              <a:xfrm>
                <a:off x="5583278" y="3382227"/>
                <a:ext cx="262329" cy="262481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285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40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17" name="文本框 121">
                    <a:extLst>
                      <a:ext uri="{FF2B5EF4-FFF2-40B4-BE49-F238E27FC236}">
                        <a16:creationId xmlns:a16="http://schemas.microsoft.com/office/drawing/2014/main" id="{7BDA0E7B-3BB6-EAF9-102D-66D356871C1E}"/>
                      </a:ext>
                    </a:extLst>
                  </p:cNvPr>
                  <p:cNvSpPr txBox="1"/>
                  <p:nvPr/>
                </p:nvSpPr>
                <p:spPr>
                  <a:xfrm>
                    <a:off x="5528264" y="3367334"/>
                    <a:ext cx="284037" cy="302579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>
                    <a:defPPr>
                      <a:defRPr lang="en-US"/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zh-CN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400" b="1" i="1">
                                  <a:latin typeface="Cambria Math" panose="02040503050406030204" pitchFamily="18" charset="0"/>
                                </a:rPr>
                                <m:t>𝒁</m:t>
                              </m:r>
                            </m:e>
                            <m:sub>
                              <m:r>
                                <a:rPr lang="en-US" altLang="zh-CN" sz="1400" b="1" i="1" smtClean="0"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sub>
                          </m:sSub>
                        </m:oMath>
                      </m:oMathPara>
                    </a14:m>
                    <a:endParaRPr lang="zh-CN" altLang="en-US" sz="2000" b="1" i="1" dirty="0"/>
                  </a:p>
                </p:txBody>
              </p:sp>
            </mc:Choice>
            <mc:Fallback xmlns="">
              <p:sp>
                <p:nvSpPr>
                  <p:cNvPr id="517" name="文本框 121">
                    <a:extLst>
                      <a:ext uri="{FF2B5EF4-FFF2-40B4-BE49-F238E27FC236}">
                        <a16:creationId xmlns:a16="http://schemas.microsoft.com/office/drawing/2014/main" id="{7BDA0E7B-3BB6-EAF9-102D-66D356871C1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528264" y="3367334"/>
                    <a:ext cx="284037" cy="302579"/>
                  </a:xfrm>
                  <a:prstGeom prst="rect">
                    <a:avLst/>
                  </a:prstGeom>
                  <a:blipFill>
                    <a:blip r:embed="rId21"/>
                    <a:stretch>
                      <a:fillRect r="-11111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508" name="组合 507">
              <a:extLst>
                <a:ext uri="{FF2B5EF4-FFF2-40B4-BE49-F238E27FC236}">
                  <a16:creationId xmlns:a16="http://schemas.microsoft.com/office/drawing/2014/main" id="{177E88C5-3D3E-E1D6-EAF7-342F62386344}"/>
                </a:ext>
              </a:extLst>
            </p:cNvPr>
            <p:cNvGrpSpPr/>
            <p:nvPr/>
          </p:nvGrpSpPr>
          <p:grpSpPr>
            <a:xfrm>
              <a:off x="-1529445" y="5717754"/>
              <a:ext cx="323121" cy="302579"/>
              <a:chOff x="5908798" y="2716074"/>
              <a:chExt cx="323121" cy="302579"/>
            </a:xfrm>
          </p:grpSpPr>
          <p:sp>
            <p:nvSpPr>
              <p:cNvPr id="514" name="矩形 513">
                <a:extLst>
                  <a:ext uri="{FF2B5EF4-FFF2-40B4-BE49-F238E27FC236}">
                    <a16:creationId xmlns:a16="http://schemas.microsoft.com/office/drawing/2014/main" id="{813F3337-6D33-40E4-8075-CAD3FEB67C91}"/>
                  </a:ext>
                </a:extLst>
              </p:cNvPr>
              <p:cNvSpPr/>
              <p:nvPr/>
            </p:nvSpPr>
            <p:spPr>
              <a:xfrm>
                <a:off x="5969591" y="2726127"/>
                <a:ext cx="262328" cy="26248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28575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40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15" name="文本框 121">
                    <a:extLst>
                      <a:ext uri="{FF2B5EF4-FFF2-40B4-BE49-F238E27FC236}">
                        <a16:creationId xmlns:a16="http://schemas.microsoft.com/office/drawing/2014/main" id="{DB0AF69E-1185-0218-DB24-ABF9BEF402A7}"/>
                      </a:ext>
                    </a:extLst>
                  </p:cNvPr>
                  <p:cNvSpPr txBox="1"/>
                  <p:nvPr/>
                </p:nvSpPr>
                <p:spPr>
                  <a:xfrm>
                    <a:off x="5908798" y="2716074"/>
                    <a:ext cx="306296" cy="302579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>
                    <a:defPPr>
                      <a:defRPr lang="en-US"/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zh-CN" sz="1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400" b="1" i="1">
                                  <a:latin typeface="Cambria Math" panose="02040503050406030204" pitchFamily="18" charset="0"/>
                                </a:rPr>
                                <m:t>𝒁</m:t>
                              </m:r>
                            </m:e>
                            <m:sub>
                              <m:r>
                                <a:rPr lang="en-US" altLang="zh-CN" sz="1400" b="1" i="1"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</m:sub>
                          </m:sSub>
                        </m:oMath>
                      </m:oMathPara>
                    </a14:m>
                    <a:endParaRPr lang="zh-CN" altLang="en-US" sz="2000" b="1" i="1" dirty="0"/>
                  </a:p>
                </p:txBody>
              </p:sp>
            </mc:Choice>
            <mc:Fallback xmlns="">
              <p:sp>
                <p:nvSpPr>
                  <p:cNvPr id="515" name="文本框 121">
                    <a:extLst>
                      <a:ext uri="{FF2B5EF4-FFF2-40B4-BE49-F238E27FC236}">
                        <a16:creationId xmlns:a16="http://schemas.microsoft.com/office/drawing/2014/main" id="{DB0AF69E-1185-0218-DB24-ABF9BEF402A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908798" y="2716074"/>
                    <a:ext cx="306296" cy="302579"/>
                  </a:xfrm>
                  <a:prstGeom prst="rect">
                    <a:avLst/>
                  </a:prstGeom>
                  <a:blipFill>
                    <a:blip r:embed="rId22"/>
                    <a:stretch>
                      <a:fillRect r="-14286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509" name="文本框 143">
              <a:extLst>
                <a:ext uri="{FF2B5EF4-FFF2-40B4-BE49-F238E27FC236}">
                  <a16:creationId xmlns:a16="http://schemas.microsoft.com/office/drawing/2014/main" id="{79328EE9-58BE-ED03-F6F9-D55B3412C7DE}"/>
                </a:ext>
              </a:extLst>
            </p:cNvPr>
            <p:cNvSpPr txBox="1"/>
            <p:nvPr/>
          </p:nvSpPr>
          <p:spPr>
            <a:xfrm>
              <a:off x="-1433654" y="3922256"/>
              <a:ext cx="1590223" cy="3933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Class </a:t>
              </a:r>
            </a:p>
            <a:p>
              <a:pPr algn="ctr"/>
              <a:r>
                <a:rPr lang="en-US" altLang="zh-CN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Encoder</a:t>
              </a:r>
              <a:endParaRPr lang="zh-CN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0" name="文本框 143">
              <a:extLst>
                <a:ext uri="{FF2B5EF4-FFF2-40B4-BE49-F238E27FC236}">
                  <a16:creationId xmlns:a16="http://schemas.microsoft.com/office/drawing/2014/main" id="{4DF5E5AB-19A6-D0EF-EE39-C1F47672815B}"/>
                </a:ext>
              </a:extLst>
            </p:cNvPr>
            <p:cNvSpPr txBox="1"/>
            <p:nvPr/>
          </p:nvSpPr>
          <p:spPr>
            <a:xfrm>
              <a:off x="-1610443" y="4621065"/>
              <a:ext cx="1950028" cy="242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1000" dirty="0"/>
                <a:t>Classifier</a:t>
              </a:r>
              <a:endParaRPr lang="zh-CN" altLang="en-US" sz="1000" dirty="0"/>
            </a:p>
          </p:txBody>
        </p:sp>
        <p:sp>
          <p:nvSpPr>
            <p:cNvPr id="511" name="文本框 143">
              <a:extLst>
                <a:ext uri="{FF2B5EF4-FFF2-40B4-BE49-F238E27FC236}">
                  <a16:creationId xmlns:a16="http://schemas.microsoft.com/office/drawing/2014/main" id="{399D1771-9C15-DE3A-1375-011E3024F82B}"/>
                </a:ext>
              </a:extLst>
            </p:cNvPr>
            <p:cNvSpPr txBox="1"/>
            <p:nvPr/>
          </p:nvSpPr>
          <p:spPr>
            <a:xfrm>
              <a:off x="-1604712" y="5209298"/>
              <a:ext cx="1950028" cy="242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Decoder</a:t>
              </a:r>
              <a:endParaRPr lang="zh-CN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2" name="文本框 143">
              <a:extLst>
                <a:ext uri="{FF2B5EF4-FFF2-40B4-BE49-F238E27FC236}">
                  <a16:creationId xmlns:a16="http://schemas.microsoft.com/office/drawing/2014/main" id="{B871B0DF-5ED0-B9D4-6189-CE3AB151B0EE}"/>
                </a:ext>
              </a:extLst>
            </p:cNvPr>
            <p:cNvSpPr txBox="1"/>
            <p:nvPr/>
          </p:nvSpPr>
          <p:spPr>
            <a:xfrm>
              <a:off x="-1615110" y="5690672"/>
              <a:ext cx="1950030" cy="4009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Non-causal</a:t>
              </a:r>
              <a:r>
                <a:rPr lang="en-US" altLang="zh-CN" sz="105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en-US" altLang="zh-CN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Representaition</a:t>
              </a:r>
              <a:endParaRPr lang="zh-CN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3" name="文本框 143">
              <a:extLst>
                <a:ext uri="{FF2B5EF4-FFF2-40B4-BE49-F238E27FC236}">
                  <a16:creationId xmlns:a16="http://schemas.microsoft.com/office/drawing/2014/main" id="{5BD671E0-72D7-A21D-DD86-369EEFCF2634}"/>
                </a:ext>
              </a:extLst>
            </p:cNvPr>
            <p:cNvSpPr txBox="1"/>
            <p:nvPr/>
          </p:nvSpPr>
          <p:spPr>
            <a:xfrm>
              <a:off x="-1615107" y="6169541"/>
              <a:ext cx="1950028" cy="4000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Causal </a:t>
              </a:r>
            </a:p>
            <a:p>
              <a:pPr algn="ctr"/>
              <a:r>
                <a:rPr lang="en-US" altLang="zh-CN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Representaition</a:t>
              </a:r>
              <a:endParaRPr lang="zh-CN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38" name="文本框 143">
            <a:extLst>
              <a:ext uri="{FF2B5EF4-FFF2-40B4-BE49-F238E27FC236}">
                <a16:creationId xmlns:a16="http://schemas.microsoft.com/office/drawing/2014/main" id="{E324472F-E90C-CB7A-87A9-E45DADBCF464}"/>
              </a:ext>
            </a:extLst>
          </p:cNvPr>
          <p:cNvSpPr txBox="1"/>
          <p:nvPr/>
        </p:nvSpPr>
        <p:spPr>
          <a:xfrm>
            <a:off x="2406903" y="5370179"/>
            <a:ext cx="1391259" cy="219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800"/>
              </a:lnSpc>
            </a:pPr>
            <a:r>
              <a:rPr lang="en-US" altLang="zh-CN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Unseen subject</a:t>
            </a:r>
            <a:endParaRPr lang="zh-CN" alt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39" name="直接连接符 538">
            <a:extLst>
              <a:ext uri="{FF2B5EF4-FFF2-40B4-BE49-F238E27FC236}">
                <a16:creationId xmlns:a16="http://schemas.microsoft.com/office/drawing/2014/main" id="{E8ED11D4-1B22-FDC4-33A4-860162DAC7C1}"/>
              </a:ext>
            </a:extLst>
          </p:cNvPr>
          <p:cNvCxnSpPr>
            <a:cxnSpLocks/>
          </p:cNvCxnSpPr>
          <p:nvPr/>
        </p:nvCxnSpPr>
        <p:spPr>
          <a:xfrm>
            <a:off x="2596393" y="1676653"/>
            <a:ext cx="0" cy="3929253"/>
          </a:xfrm>
          <a:prstGeom prst="line">
            <a:avLst/>
          </a:prstGeom>
          <a:noFill/>
          <a:ln w="190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540" name="图片 539">
            <a:extLst>
              <a:ext uri="{FF2B5EF4-FFF2-40B4-BE49-F238E27FC236}">
                <a16:creationId xmlns:a16="http://schemas.microsoft.com/office/drawing/2014/main" id="{86E5FC7A-DED2-2454-15BD-598FFDA7F542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678" y="5050388"/>
            <a:ext cx="382966" cy="435379"/>
          </a:xfrm>
          <a:prstGeom prst="rect">
            <a:avLst/>
          </a:prstGeom>
        </p:spPr>
      </p:pic>
      <p:pic>
        <p:nvPicPr>
          <p:cNvPr id="541" name="图片 540">
            <a:extLst>
              <a:ext uri="{FF2B5EF4-FFF2-40B4-BE49-F238E27FC236}">
                <a16:creationId xmlns:a16="http://schemas.microsoft.com/office/drawing/2014/main" id="{4B19B569-FF84-4C99-B48B-6D59B74355B9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678" y="4568284"/>
            <a:ext cx="351316" cy="413081"/>
          </a:xfrm>
          <a:prstGeom prst="rect">
            <a:avLst/>
          </a:prstGeom>
        </p:spPr>
      </p:pic>
      <p:pic>
        <p:nvPicPr>
          <p:cNvPr id="542" name="图片 541">
            <a:extLst>
              <a:ext uri="{FF2B5EF4-FFF2-40B4-BE49-F238E27FC236}">
                <a16:creationId xmlns:a16="http://schemas.microsoft.com/office/drawing/2014/main" id="{50579356-E375-66F7-0DCB-6E63D69C48CE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8213" y="4568284"/>
            <a:ext cx="373336" cy="424432"/>
          </a:xfrm>
          <a:prstGeom prst="rect">
            <a:avLst/>
          </a:prstGeom>
        </p:spPr>
      </p:pic>
      <p:pic>
        <p:nvPicPr>
          <p:cNvPr id="543" name="图片 542">
            <a:extLst>
              <a:ext uri="{FF2B5EF4-FFF2-40B4-BE49-F238E27FC236}">
                <a16:creationId xmlns:a16="http://schemas.microsoft.com/office/drawing/2014/main" id="{D1A95C49-6420-B921-2BB3-DA625D29A024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8642" y="5050387"/>
            <a:ext cx="382966" cy="435379"/>
          </a:xfrm>
          <a:prstGeom prst="rect">
            <a:avLst/>
          </a:prstGeom>
        </p:spPr>
      </p:pic>
      <p:pic>
        <p:nvPicPr>
          <p:cNvPr id="757" name="图片 756">
            <a:extLst>
              <a:ext uri="{FF2B5EF4-FFF2-40B4-BE49-F238E27FC236}">
                <a16:creationId xmlns:a16="http://schemas.microsoft.com/office/drawing/2014/main" id="{2A21332C-69B8-6E54-1DB1-026497DC9BB2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1798" y="3717211"/>
            <a:ext cx="1175679" cy="1017852"/>
          </a:xfrm>
          <a:prstGeom prst="rect">
            <a:avLst/>
          </a:prstGeom>
        </p:spPr>
      </p:pic>
      <p:sp>
        <p:nvSpPr>
          <p:cNvPr id="761" name="文本框 760">
            <a:extLst>
              <a:ext uri="{FF2B5EF4-FFF2-40B4-BE49-F238E27FC236}">
                <a16:creationId xmlns:a16="http://schemas.microsoft.com/office/drawing/2014/main" id="{01C20992-B605-42BD-952D-E648BC38668C}"/>
              </a:ext>
            </a:extLst>
          </p:cNvPr>
          <p:cNvSpPr txBox="1"/>
          <p:nvPr/>
        </p:nvSpPr>
        <p:spPr>
          <a:xfrm>
            <a:off x="2984938" y="5907715"/>
            <a:ext cx="6120471" cy="33855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1: </a:t>
            </a:r>
            <a:r>
              <a:rPr lang="en-US" altLang="zh-CN" sz="1600" dirty="0">
                <a:latin typeface="Times New Roman" panose="02020603050405020304" pitchFamily="18" charset="0"/>
              </a:rPr>
              <a:t>Overview of G-</a:t>
            </a:r>
            <a:r>
              <a:rPr lang="en-US" altLang="zh-CN" sz="1600" dirty="0" err="1">
                <a:latin typeface="Times New Roman" panose="02020603050405020304" pitchFamily="18" charset="0"/>
              </a:rPr>
              <a:t>PsychSW</a:t>
            </a:r>
            <a:r>
              <a:rPr lang="en-US" altLang="zh-CN" sz="1600" dirty="0">
                <a:latin typeface="Times New Roman" panose="02020603050405020304" pitchFamily="18" charset="0"/>
              </a:rPr>
              <a:t>.</a:t>
            </a:r>
            <a:endParaRPr lang="zh-CN" altLang="en-US" sz="16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127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8CC8B-D19C-95B6-72A9-A93272A844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椭圆 11">
            <a:extLst>
              <a:ext uri="{FF2B5EF4-FFF2-40B4-BE49-F238E27FC236}">
                <a16:creationId xmlns:a16="http://schemas.microsoft.com/office/drawing/2014/main" id="{40396E2D-C396-4557-C18D-BDD107318CC2}"/>
              </a:ext>
            </a:extLst>
          </p:cNvPr>
          <p:cNvSpPr/>
          <p:nvPr/>
        </p:nvSpPr>
        <p:spPr>
          <a:xfrm rot="19503637">
            <a:off x="10655394" y="5673942"/>
            <a:ext cx="1650911" cy="1650911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7334D491-F5C0-8329-FD0A-B1E2050F2D31}"/>
              </a:ext>
            </a:extLst>
          </p:cNvPr>
          <p:cNvSpPr/>
          <p:nvPr/>
        </p:nvSpPr>
        <p:spPr>
          <a:xfrm>
            <a:off x="11484114" y="-142624"/>
            <a:ext cx="707886" cy="707886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460514EF-8E9A-D118-6EA7-B600124C276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23" t="20937" r="37682" b="22447"/>
          <a:stretch/>
        </p:blipFill>
        <p:spPr>
          <a:xfrm>
            <a:off x="11639394" y="-62864"/>
            <a:ext cx="466767" cy="548366"/>
          </a:xfrm>
          <a:prstGeom prst="rect">
            <a:avLst/>
          </a:prstGeom>
        </p:spPr>
      </p:pic>
      <p:sp>
        <p:nvSpPr>
          <p:cNvPr id="17" name="椭圆 16">
            <a:extLst>
              <a:ext uri="{FF2B5EF4-FFF2-40B4-BE49-F238E27FC236}">
                <a16:creationId xmlns:a16="http://schemas.microsoft.com/office/drawing/2014/main" id="{2CA3D426-3757-50E0-1660-8D573C2387E7}"/>
              </a:ext>
            </a:extLst>
          </p:cNvPr>
          <p:cNvSpPr/>
          <p:nvPr/>
        </p:nvSpPr>
        <p:spPr>
          <a:xfrm>
            <a:off x="-299274" y="-179203"/>
            <a:ext cx="907607" cy="907607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4376BE07-A957-3137-A7F0-E0150BF29D8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5" t="45352" r="40328" b="18341"/>
          <a:stretch/>
        </p:blipFill>
        <p:spPr>
          <a:xfrm>
            <a:off x="10761001" y="6087164"/>
            <a:ext cx="1430999" cy="1037536"/>
          </a:xfrm>
          <a:prstGeom prst="rect">
            <a:avLst/>
          </a:prstGeom>
        </p:spPr>
      </p:pic>
      <p:sp>
        <p:nvSpPr>
          <p:cNvPr id="23" name="椭圆 22">
            <a:extLst>
              <a:ext uri="{FF2B5EF4-FFF2-40B4-BE49-F238E27FC236}">
                <a16:creationId xmlns:a16="http://schemas.microsoft.com/office/drawing/2014/main" id="{E6B38D00-ED97-8DC3-47F1-EF0A3F158B35}"/>
              </a:ext>
            </a:extLst>
          </p:cNvPr>
          <p:cNvSpPr/>
          <p:nvPr/>
        </p:nvSpPr>
        <p:spPr>
          <a:xfrm>
            <a:off x="-113812" y="6087164"/>
            <a:ext cx="907607" cy="907607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30609A82-AE2C-FE23-1330-DBC2177F6574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7207"/>
            <a:ext cx="700793" cy="700793"/>
          </a:xfrm>
          <a:prstGeom prst="rect">
            <a:avLst/>
          </a:prstGeom>
        </p:spPr>
      </p:pic>
      <p:cxnSp>
        <p:nvCxnSpPr>
          <p:cNvPr id="26" name="连接符: 曲线 25">
            <a:extLst>
              <a:ext uri="{FF2B5EF4-FFF2-40B4-BE49-F238E27FC236}">
                <a16:creationId xmlns:a16="http://schemas.microsoft.com/office/drawing/2014/main" id="{AF0EC679-75F3-77A6-D574-EBC03C34E4B3}"/>
              </a:ext>
            </a:extLst>
          </p:cNvPr>
          <p:cNvCxnSpPr>
            <a:cxnSpLocks/>
            <a:stCxn id="17" idx="6"/>
            <a:endCxn id="13" idx="2"/>
          </p:cNvCxnSpPr>
          <p:nvPr/>
        </p:nvCxnSpPr>
        <p:spPr>
          <a:xfrm flipV="1">
            <a:off x="608333" y="211319"/>
            <a:ext cx="10875781" cy="63282"/>
          </a:xfrm>
          <a:prstGeom prst="curvedConnector3">
            <a:avLst>
              <a:gd name="adj1" fmla="val 50000"/>
            </a:avLst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连接符: 曲线 33">
            <a:extLst>
              <a:ext uri="{FF2B5EF4-FFF2-40B4-BE49-F238E27FC236}">
                <a16:creationId xmlns:a16="http://schemas.microsoft.com/office/drawing/2014/main" id="{D34A1116-07AA-C570-B1B6-4F5A959EE209}"/>
              </a:ext>
            </a:extLst>
          </p:cNvPr>
          <p:cNvCxnSpPr>
            <a:stCxn id="13" idx="4"/>
          </p:cNvCxnSpPr>
          <p:nvPr/>
        </p:nvCxnSpPr>
        <p:spPr>
          <a:xfrm rot="5400000">
            <a:off x="9256838" y="3146481"/>
            <a:ext cx="5162438" cy="12700"/>
          </a:xfrm>
          <a:prstGeom prst="curvedConnector3">
            <a:avLst/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连接符: 曲线 39">
            <a:extLst>
              <a:ext uri="{FF2B5EF4-FFF2-40B4-BE49-F238E27FC236}">
                <a16:creationId xmlns:a16="http://schemas.microsoft.com/office/drawing/2014/main" id="{0E58859B-4DCC-C334-44A5-182831F5C8DC}"/>
              </a:ext>
            </a:extLst>
          </p:cNvPr>
          <p:cNvCxnSpPr>
            <a:stCxn id="23" idx="6"/>
          </p:cNvCxnSpPr>
          <p:nvPr/>
        </p:nvCxnSpPr>
        <p:spPr>
          <a:xfrm>
            <a:off x="793795" y="6540968"/>
            <a:ext cx="9861505" cy="101132"/>
          </a:xfrm>
          <a:prstGeom prst="curvedConnector3">
            <a:avLst/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图片 41">
            <a:extLst>
              <a:ext uri="{FF2B5EF4-FFF2-40B4-BE49-F238E27FC236}">
                <a16:creationId xmlns:a16="http://schemas.microsoft.com/office/drawing/2014/main" id="{87BF2134-BAAE-759E-BC2F-E217E596EC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0766" y="-136773"/>
            <a:ext cx="907608" cy="907608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CBB31348-4B85-52F0-4786-761C3AB89053}"/>
              </a:ext>
            </a:extLst>
          </p:cNvPr>
          <p:cNvSpPr txBox="1"/>
          <p:nvPr/>
        </p:nvSpPr>
        <p:spPr>
          <a:xfrm>
            <a:off x="902601" y="508838"/>
            <a:ext cx="3199499" cy="53553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indent="0" defTabSz="684213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b="1" baseline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5127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</a:lvl2pPr>
            <a:lvl3pPr marL="8556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/>
            </a:lvl3pPr>
            <a:lvl4pPr marL="11985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/>
            </a:lvl4pPr>
            <a:lvl5pPr marL="15414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/>
            </a:lvl5pPr>
            <a:lvl6pPr marL="1885699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553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407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261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en-US" altLang="zh-CN" dirty="0"/>
              <a:t>Methodology</a:t>
            </a:r>
            <a:endParaRPr lang="zh-CN" altLang="en-US" dirty="0"/>
          </a:p>
        </p:txBody>
      </p:sp>
      <p:sp>
        <p:nvSpPr>
          <p:cNvPr id="3" name="PA-圆角矩形 40">
            <a:extLst>
              <a:ext uri="{FF2B5EF4-FFF2-40B4-BE49-F238E27FC236}">
                <a16:creationId xmlns:a16="http://schemas.microsoft.com/office/drawing/2014/main" id="{53F4C1F3-9414-DCA7-7CC2-63E8B2AA602C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600112" y="450595"/>
            <a:ext cx="300510" cy="568357"/>
          </a:xfrm>
          <a:prstGeom prst="roundRect">
            <a:avLst/>
          </a:prstGeom>
          <a:solidFill>
            <a:srgbClr val="9BEFDB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0624" tIns="55312" rIns="110624" bIns="55312" rtlCol="0" anchor="ctr"/>
          <a:lstStyle/>
          <a:p>
            <a:pPr algn="ctr" defTabSz="914297"/>
            <a:endParaRPr lang="id-ID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7DC77483-F353-3639-4885-8A77D060FD90}"/>
              </a:ext>
            </a:extLst>
          </p:cNvPr>
          <p:cNvSpPr txBox="1"/>
          <p:nvPr/>
        </p:nvSpPr>
        <p:spPr>
          <a:xfrm>
            <a:off x="-135682" y="5847357"/>
            <a:ext cx="6120471" cy="33855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1: </a:t>
            </a:r>
            <a:r>
              <a:rPr lang="en-US" altLang="zh-CN" sz="1600" dirty="0">
                <a:latin typeface="Times New Roman" panose="02020603050405020304" pitchFamily="18" charset="0"/>
              </a:rPr>
              <a:t>Overview of G-</a:t>
            </a:r>
            <a:r>
              <a:rPr lang="en-US" altLang="zh-CN" sz="1600" dirty="0" err="1">
                <a:latin typeface="Times New Roman" panose="02020603050405020304" pitchFamily="18" charset="0"/>
              </a:rPr>
              <a:t>PsychSW</a:t>
            </a:r>
            <a:r>
              <a:rPr lang="en-US" altLang="zh-CN" sz="1600" dirty="0">
                <a:latin typeface="Times New Roman" panose="02020603050405020304" pitchFamily="18" charset="0"/>
              </a:rPr>
              <a:t> (a).</a:t>
            </a:r>
            <a:endParaRPr lang="zh-CN" altLang="en-US" sz="1600" dirty="0">
              <a:latin typeface="Times New Roman" panose="02020603050405020304" pitchFamily="18" charset="0"/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037F6B8F-358B-0256-882E-633446A62A50}"/>
              </a:ext>
            </a:extLst>
          </p:cNvPr>
          <p:cNvSpPr txBox="1"/>
          <p:nvPr/>
        </p:nvSpPr>
        <p:spPr>
          <a:xfrm>
            <a:off x="4807848" y="3235830"/>
            <a:ext cx="6343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CN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5842780C-C0D3-514D-481A-7019B4985DAA}"/>
              </a:ext>
            </a:extLst>
          </p:cNvPr>
          <p:cNvSpPr txBox="1"/>
          <p:nvPr/>
        </p:nvSpPr>
        <p:spPr>
          <a:xfrm>
            <a:off x="5756161" y="1304339"/>
            <a:ext cx="6350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n"/>
            </a:pPr>
            <a:r>
              <a:rPr lang="en-US" altLang="zh-CN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Multi-scale Attention-based Convolution</a:t>
            </a:r>
            <a:endParaRPr lang="en-US" altLang="zh-CN" sz="20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2" name="组合 61">
            <a:extLst>
              <a:ext uri="{FF2B5EF4-FFF2-40B4-BE49-F238E27FC236}">
                <a16:creationId xmlns:a16="http://schemas.microsoft.com/office/drawing/2014/main" id="{884C607C-2AFA-DE64-3474-AB53E5F72FDF}"/>
              </a:ext>
            </a:extLst>
          </p:cNvPr>
          <p:cNvGrpSpPr/>
          <p:nvPr/>
        </p:nvGrpSpPr>
        <p:grpSpPr>
          <a:xfrm>
            <a:off x="475795" y="1304339"/>
            <a:ext cx="5915314" cy="4380169"/>
            <a:chOff x="5222394" y="244154"/>
            <a:chExt cx="4682354" cy="3668689"/>
          </a:xfrm>
        </p:grpSpPr>
        <p:sp>
          <p:nvSpPr>
            <p:cNvPr id="63" name="矩形 62">
              <a:extLst>
                <a:ext uri="{FF2B5EF4-FFF2-40B4-BE49-F238E27FC236}">
                  <a16:creationId xmlns:a16="http://schemas.microsoft.com/office/drawing/2014/main" id="{DC8DA88F-AC39-5540-06DE-E63632D49247}"/>
                </a:ext>
              </a:extLst>
            </p:cNvPr>
            <p:cNvSpPr/>
            <p:nvPr/>
          </p:nvSpPr>
          <p:spPr>
            <a:xfrm>
              <a:off x="5246397" y="583658"/>
              <a:ext cx="3943324" cy="3329185"/>
            </a:xfrm>
            <a:prstGeom prst="rect">
              <a:avLst/>
            </a:prstGeom>
            <a:noFill/>
            <a:ln w="1905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0"/>
            </a:p>
          </p:txBody>
        </p:sp>
        <p:sp>
          <p:nvSpPr>
            <p:cNvPr id="65" name="矩形 64">
              <a:extLst>
                <a:ext uri="{FF2B5EF4-FFF2-40B4-BE49-F238E27FC236}">
                  <a16:creationId xmlns:a16="http://schemas.microsoft.com/office/drawing/2014/main" id="{FF85D2A9-E518-877A-6911-201787815F21}"/>
                </a:ext>
              </a:extLst>
            </p:cNvPr>
            <p:cNvSpPr/>
            <p:nvPr/>
          </p:nvSpPr>
          <p:spPr>
            <a:xfrm>
              <a:off x="5222395" y="244154"/>
              <a:ext cx="3971112" cy="2745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/>
            </a:p>
          </p:txBody>
        </p:sp>
        <p:cxnSp>
          <p:nvCxnSpPr>
            <p:cNvPr id="70" name="直接连接符 69">
              <a:extLst>
                <a:ext uri="{FF2B5EF4-FFF2-40B4-BE49-F238E27FC236}">
                  <a16:creationId xmlns:a16="http://schemas.microsoft.com/office/drawing/2014/main" id="{AB7FF509-9DDD-E44E-5A0A-01C9E91A5F6A}"/>
                </a:ext>
              </a:extLst>
            </p:cNvPr>
            <p:cNvCxnSpPr>
              <a:cxnSpLocks/>
            </p:cNvCxnSpPr>
            <p:nvPr/>
          </p:nvCxnSpPr>
          <p:spPr>
            <a:xfrm>
              <a:off x="7280872" y="608920"/>
              <a:ext cx="0" cy="3261919"/>
            </a:xfrm>
            <a:prstGeom prst="line">
              <a:avLst/>
            </a:prstGeom>
            <a:noFill/>
            <a:ln w="1905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71" name="文本框 70">
              <a:extLst>
                <a:ext uri="{FF2B5EF4-FFF2-40B4-BE49-F238E27FC236}">
                  <a16:creationId xmlns:a16="http://schemas.microsoft.com/office/drawing/2014/main" id="{682C399B-A952-7BB5-0AD0-07A714D80CBD}"/>
                </a:ext>
              </a:extLst>
            </p:cNvPr>
            <p:cNvSpPr txBox="1"/>
            <p:nvPr/>
          </p:nvSpPr>
          <p:spPr>
            <a:xfrm>
              <a:off x="5222394" y="601300"/>
              <a:ext cx="1850659" cy="438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900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en-US" altLang="zh-CN" sz="1400" dirty="0"/>
                <a:t>Kernel Size = { 3, 5, 7 }</a:t>
              </a:r>
            </a:p>
            <a:p>
              <a:r>
                <a:rPr lang="en-US" altLang="zh-CN" sz="1400" dirty="0"/>
                <a:t>Padding = { 1, 2, 3 }</a:t>
              </a:r>
              <a:endParaRPr lang="zh-CN" altLang="en-US" sz="1400" dirty="0"/>
            </a:p>
          </p:txBody>
        </p:sp>
        <p:sp>
          <p:nvSpPr>
            <p:cNvPr id="72" name="文本框 71">
              <a:extLst>
                <a:ext uri="{FF2B5EF4-FFF2-40B4-BE49-F238E27FC236}">
                  <a16:creationId xmlns:a16="http://schemas.microsoft.com/office/drawing/2014/main" id="{0DF86282-AFE9-A5E9-EC27-17EC41751001}"/>
                </a:ext>
              </a:extLst>
            </p:cNvPr>
            <p:cNvSpPr txBox="1"/>
            <p:nvPr/>
          </p:nvSpPr>
          <p:spPr>
            <a:xfrm>
              <a:off x="5668671" y="248628"/>
              <a:ext cx="4236077" cy="2835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00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en-US" altLang="zh-CN" b="1" dirty="0"/>
                <a:t>(a) Multi-scale Attention Convolution</a:t>
              </a:r>
              <a:endParaRPr lang="zh-CN" altLang="en-US" b="1" dirty="0"/>
            </a:p>
          </p:txBody>
        </p:sp>
        <p:grpSp>
          <p:nvGrpSpPr>
            <p:cNvPr id="73" name="组合 72">
              <a:extLst>
                <a:ext uri="{FF2B5EF4-FFF2-40B4-BE49-F238E27FC236}">
                  <a16:creationId xmlns:a16="http://schemas.microsoft.com/office/drawing/2014/main" id="{5F002987-7AEB-E42C-6DFA-71B9F090F8E4}"/>
                </a:ext>
              </a:extLst>
            </p:cNvPr>
            <p:cNvGrpSpPr/>
            <p:nvPr/>
          </p:nvGrpSpPr>
          <p:grpSpPr>
            <a:xfrm>
              <a:off x="7501598" y="3460700"/>
              <a:ext cx="1650760" cy="436018"/>
              <a:chOff x="8659685" y="3332682"/>
              <a:chExt cx="1674850" cy="511632"/>
            </a:xfrm>
          </p:grpSpPr>
          <p:sp>
            <p:nvSpPr>
              <p:cNvPr id="403" name="矩形 402">
                <a:extLst>
                  <a:ext uri="{FF2B5EF4-FFF2-40B4-BE49-F238E27FC236}">
                    <a16:creationId xmlns:a16="http://schemas.microsoft.com/office/drawing/2014/main" id="{B266D191-636B-7E26-470D-D2B0A1BB5665}"/>
                  </a:ext>
                </a:extLst>
              </p:cNvPr>
              <p:cNvSpPr/>
              <p:nvPr/>
            </p:nvSpPr>
            <p:spPr>
              <a:xfrm>
                <a:off x="9091101" y="3362077"/>
                <a:ext cx="201093" cy="20094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200" dirty="0"/>
              </a:p>
            </p:txBody>
          </p:sp>
          <p:sp>
            <p:nvSpPr>
              <p:cNvPr id="404" name="矩形 403">
                <a:extLst>
                  <a:ext uri="{FF2B5EF4-FFF2-40B4-BE49-F238E27FC236}">
                    <a16:creationId xmlns:a16="http://schemas.microsoft.com/office/drawing/2014/main" id="{8F4CE626-96F9-FB08-F87D-89EE5B1854F4}"/>
                  </a:ext>
                </a:extLst>
              </p:cNvPr>
              <p:cNvSpPr/>
              <p:nvPr/>
            </p:nvSpPr>
            <p:spPr>
              <a:xfrm>
                <a:off x="9514245" y="3362083"/>
                <a:ext cx="201093" cy="200842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200" dirty="0"/>
              </a:p>
            </p:txBody>
          </p:sp>
          <p:sp>
            <p:nvSpPr>
              <p:cNvPr id="405" name="矩形 404">
                <a:extLst>
                  <a:ext uri="{FF2B5EF4-FFF2-40B4-BE49-F238E27FC236}">
                    <a16:creationId xmlns:a16="http://schemas.microsoft.com/office/drawing/2014/main" id="{8CAE8C89-6EB4-570A-0885-A38A59FA000E}"/>
                  </a:ext>
                </a:extLst>
              </p:cNvPr>
              <p:cNvSpPr/>
              <p:nvPr/>
            </p:nvSpPr>
            <p:spPr>
              <a:xfrm>
                <a:off x="9725817" y="3362077"/>
                <a:ext cx="201093" cy="200842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200" dirty="0"/>
              </a:p>
            </p:txBody>
          </p:sp>
          <p:sp>
            <p:nvSpPr>
              <p:cNvPr id="406" name="矩形 405">
                <a:extLst>
                  <a:ext uri="{FF2B5EF4-FFF2-40B4-BE49-F238E27FC236}">
                    <a16:creationId xmlns:a16="http://schemas.microsoft.com/office/drawing/2014/main" id="{4CFF831E-DA43-600D-3B88-93E4E6CA6069}"/>
                  </a:ext>
                </a:extLst>
              </p:cNvPr>
              <p:cNvSpPr/>
              <p:nvPr/>
            </p:nvSpPr>
            <p:spPr>
              <a:xfrm>
                <a:off x="9937388" y="3362076"/>
                <a:ext cx="201093" cy="200842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200" dirty="0"/>
              </a:p>
            </p:txBody>
          </p:sp>
          <p:sp>
            <p:nvSpPr>
              <p:cNvPr id="407" name="矩形 406">
                <a:extLst>
                  <a:ext uri="{FF2B5EF4-FFF2-40B4-BE49-F238E27FC236}">
                    <a16:creationId xmlns:a16="http://schemas.microsoft.com/office/drawing/2014/main" id="{6CF13AE8-6DF7-69D7-F0B2-5FAF5B0181FF}"/>
                  </a:ext>
                </a:extLst>
              </p:cNvPr>
              <p:cNvSpPr/>
              <p:nvPr/>
            </p:nvSpPr>
            <p:spPr>
              <a:xfrm>
                <a:off x="9302673" y="3362171"/>
                <a:ext cx="201093" cy="200842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200" dirty="0"/>
              </a:p>
            </p:txBody>
          </p:sp>
          <p:sp>
            <p:nvSpPr>
              <p:cNvPr id="408" name="文本框 407">
                <a:extLst>
                  <a:ext uri="{FF2B5EF4-FFF2-40B4-BE49-F238E27FC236}">
                    <a16:creationId xmlns:a16="http://schemas.microsoft.com/office/drawing/2014/main" id="{197D3592-8507-C301-90E7-9D78100289E4}"/>
                  </a:ext>
                </a:extLst>
              </p:cNvPr>
              <p:cNvSpPr txBox="1"/>
              <p:nvPr/>
            </p:nvSpPr>
            <p:spPr>
              <a:xfrm>
                <a:off x="8955744" y="3462410"/>
                <a:ext cx="677661" cy="3629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… t-</a:t>
                </a:r>
                <a:r>
                  <a:rPr lang="en-US" altLang="zh-CN" sz="1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zh-CN" altLang="en-US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9" name="文本框 408">
                <a:extLst>
                  <a:ext uri="{FF2B5EF4-FFF2-40B4-BE49-F238E27FC236}">
                    <a16:creationId xmlns:a16="http://schemas.microsoft.com/office/drawing/2014/main" id="{1CAC359E-88EF-BDC2-2D5F-0DEC4383F330}"/>
                  </a:ext>
                </a:extLst>
              </p:cNvPr>
              <p:cNvSpPr txBox="1"/>
              <p:nvPr/>
            </p:nvSpPr>
            <p:spPr>
              <a:xfrm>
                <a:off x="9502332" y="3481327"/>
                <a:ext cx="677661" cy="3629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endParaRPr lang="zh-CN" altLang="en-US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0" name="文本框 409">
                <a:extLst>
                  <a:ext uri="{FF2B5EF4-FFF2-40B4-BE49-F238E27FC236}">
                    <a16:creationId xmlns:a16="http://schemas.microsoft.com/office/drawing/2014/main" id="{A2EB845D-A0BC-585D-7D7B-A935533625B8}"/>
                  </a:ext>
                </a:extLst>
              </p:cNvPr>
              <p:cNvSpPr txBox="1"/>
              <p:nvPr/>
            </p:nvSpPr>
            <p:spPr>
              <a:xfrm>
                <a:off x="9656874" y="3468775"/>
                <a:ext cx="677661" cy="3629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US" altLang="zh-CN" sz="1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+1 …</a:t>
                </a:r>
                <a:endParaRPr lang="zh-CN" altLang="en-US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1" name="文本框 410">
                <a:extLst>
                  <a:ext uri="{FF2B5EF4-FFF2-40B4-BE49-F238E27FC236}">
                    <a16:creationId xmlns:a16="http://schemas.microsoft.com/office/drawing/2014/main" id="{34191F7F-3750-B8DD-77D7-E0B06E91B6A2}"/>
                  </a:ext>
                </a:extLst>
              </p:cNvPr>
              <p:cNvSpPr txBox="1"/>
              <p:nvPr/>
            </p:nvSpPr>
            <p:spPr>
              <a:xfrm>
                <a:off x="8659685" y="3332682"/>
                <a:ext cx="561803" cy="3024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Ch1</a:t>
                </a:r>
                <a:endParaRPr lang="zh-CN" altLang="en-US" sz="14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74" name="文本框 73">
              <a:extLst>
                <a:ext uri="{FF2B5EF4-FFF2-40B4-BE49-F238E27FC236}">
                  <a16:creationId xmlns:a16="http://schemas.microsoft.com/office/drawing/2014/main" id="{F137518F-1092-7DBD-2B4A-DA72388060D5}"/>
                </a:ext>
              </a:extLst>
            </p:cNvPr>
            <p:cNvSpPr txBox="1"/>
            <p:nvPr/>
          </p:nvSpPr>
          <p:spPr>
            <a:xfrm>
              <a:off x="7388634" y="3290517"/>
              <a:ext cx="2105725" cy="21267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05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( 2700, 1 , 96 )</a:t>
              </a:r>
              <a:endParaRPr lang="zh-CN" alt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5" name="文本框 74">
              <a:extLst>
                <a:ext uri="{FF2B5EF4-FFF2-40B4-BE49-F238E27FC236}">
                  <a16:creationId xmlns:a16="http://schemas.microsoft.com/office/drawing/2014/main" id="{93446C01-2A56-159C-61A8-15115C63976B}"/>
                </a:ext>
              </a:extLst>
            </p:cNvPr>
            <p:cNvSpPr txBox="1"/>
            <p:nvPr/>
          </p:nvSpPr>
          <p:spPr>
            <a:xfrm>
              <a:off x="7269009" y="596113"/>
              <a:ext cx="1611471" cy="2577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900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en-US" altLang="zh-CN" sz="1400" dirty="0" err="1"/>
                <a:t>Attention_Head</a:t>
              </a:r>
              <a:r>
                <a:rPr lang="en-US" altLang="zh-CN" sz="1400" dirty="0"/>
                <a:t> = 4</a:t>
              </a:r>
            </a:p>
          </p:txBody>
        </p:sp>
        <p:grpSp>
          <p:nvGrpSpPr>
            <p:cNvPr id="76" name="组合 75">
              <a:extLst>
                <a:ext uri="{FF2B5EF4-FFF2-40B4-BE49-F238E27FC236}">
                  <a16:creationId xmlns:a16="http://schemas.microsoft.com/office/drawing/2014/main" id="{7A95FA91-39F2-CBAD-32A5-55DF730998C2}"/>
                </a:ext>
              </a:extLst>
            </p:cNvPr>
            <p:cNvGrpSpPr/>
            <p:nvPr/>
          </p:nvGrpSpPr>
          <p:grpSpPr>
            <a:xfrm>
              <a:off x="5313785" y="1273902"/>
              <a:ext cx="2189818" cy="2419491"/>
              <a:chOff x="5262800" y="1299946"/>
              <a:chExt cx="2189818" cy="2419491"/>
            </a:xfrm>
          </p:grpSpPr>
          <p:sp>
            <p:nvSpPr>
              <p:cNvPr id="310" name="矩形 309">
                <a:extLst>
                  <a:ext uri="{FF2B5EF4-FFF2-40B4-BE49-F238E27FC236}">
                    <a16:creationId xmlns:a16="http://schemas.microsoft.com/office/drawing/2014/main" id="{A14077FD-7EB3-E8B5-57A3-8816F108155E}"/>
                  </a:ext>
                </a:extLst>
              </p:cNvPr>
              <p:cNvSpPr/>
              <p:nvPr/>
            </p:nvSpPr>
            <p:spPr>
              <a:xfrm>
                <a:off x="6621995" y="3213659"/>
                <a:ext cx="201093" cy="200938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28575">
                <a:solidFill>
                  <a:schemeClr val="accent5">
                    <a:lumMod val="75000"/>
                  </a:schemeClr>
                </a:solidFill>
              </a:ln>
              <a:scene3d>
                <a:camera prst="isometricRightUp"/>
                <a:lightRig rig="threePt" dir="t"/>
              </a:scene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200" dirty="0"/>
              </a:p>
            </p:txBody>
          </p:sp>
          <p:sp>
            <p:nvSpPr>
              <p:cNvPr id="311" name="矩形 310">
                <a:extLst>
                  <a:ext uri="{FF2B5EF4-FFF2-40B4-BE49-F238E27FC236}">
                    <a16:creationId xmlns:a16="http://schemas.microsoft.com/office/drawing/2014/main" id="{7F8A2860-E739-080D-CA85-A4312156860D}"/>
                  </a:ext>
                </a:extLst>
              </p:cNvPr>
              <p:cNvSpPr/>
              <p:nvPr/>
            </p:nvSpPr>
            <p:spPr>
              <a:xfrm>
                <a:off x="6829102" y="3148845"/>
                <a:ext cx="201093" cy="200938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28575">
                <a:solidFill>
                  <a:schemeClr val="accent5">
                    <a:lumMod val="75000"/>
                  </a:schemeClr>
                </a:solidFill>
              </a:ln>
              <a:scene3d>
                <a:camera prst="isometricRightUp"/>
                <a:lightRig rig="threePt" dir="t"/>
              </a:scene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200" dirty="0"/>
              </a:p>
            </p:txBody>
          </p:sp>
          <p:sp>
            <p:nvSpPr>
              <p:cNvPr id="312" name="矩形 311">
                <a:extLst>
                  <a:ext uri="{FF2B5EF4-FFF2-40B4-BE49-F238E27FC236}">
                    <a16:creationId xmlns:a16="http://schemas.microsoft.com/office/drawing/2014/main" id="{4D5470D4-57EE-5AC0-70B7-D434AA281D3D}"/>
                  </a:ext>
                </a:extLst>
              </p:cNvPr>
              <p:cNvSpPr/>
              <p:nvPr/>
            </p:nvSpPr>
            <p:spPr>
              <a:xfrm>
                <a:off x="5313325" y="2115911"/>
                <a:ext cx="206006" cy="205847"/>
              </a:xfrm>
              <a:prstGeom prst="rect">
                <a:avLst/>
              </a:prstGeom>
              <a:pattFill prst="wdUpDiag">
                <a:fgClr>
                  <a:schemeClr val="bg1">
                    <a:lumMod val="75000"/>
                  </a:schemeClr>
                </a:fgClr>
                <a:bgClr>
                  <a:schemeClr val="bg1"/>
                </a:bgClr>
              </a:pattFill>
              <a:ln w="28575">
                <a:solidFill>
                  <a:schemeClr val="accent3">
                    <a:lumMod val="50000"/>
                  </a:schemeClr>
                </a:solidFill>
              </a:ln>
              <a:scene3d>
                <a:camera prst="isometricRightUp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2000" dirty="0"/>
              </a:p>
            </p:txBody>
          </p:sp>
          <p:cxnSp>
            <p:nvCxnSpPr>
              <p:cNvPr id="313" name="连接符: 曲线 312">
                <a:extLst>
                  <a:ext uri="{FF2B5EF4-FFF2-40B4-BE49-F238E27FC236}">
                    <a16:creationId xmlns:a16="http://schemas.microsoft.com/office/drawing/2014/main" id="{A9278E81-8F40-5655-839B-53423615D467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H="1">
                <a:off x="5508465" y="2661988"/>
                <a:ext cx="1150905" cy="450384"/>
              </a:xfrm>
              <a:prstGeom prst="curvedConnector3">
                <a:avLst>
                  <a:gd name="adj1" fmla="val 72346"/>
                </a:avLst>
              </a:prstGeom>
              <a:ln w="19050"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314" name="连接符: 曲线 313">
                <a:extLst>
                  <a:ext uri="{FF2B5EF4-FFF2-40B4-BE49-F238E27FC236}">
                    <a16:creationId xmlns:a16="http://schemas.microsoft.com/office/drawing/2014/main" id="{56EA6FB5-E4C0-4DDB-AE85-4C25C39844A2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H="1">
                <a:off x="5949218" y="2864515"/>
                <a:ext cx="650529" cy="365171"/>
              </a:xfrm>
              <a:prstGeom prst="curvedConnector3">
                <a:avLst>
                  <a:gd name="adj1" fmla="val 50000"/>
                </a:avLst>
              </a:prstGeom>
              <a:ln w="19050">
                <a:solidFill>
                  <a:schemeClr val="accent6"/>
                </a:solidFill>
                <a:tailEnd type="triangle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grpSp>
            <p:nvGrpSpPr>
              <p:cNvPr id="315" name="组合 314">
                <a:extLst>
                  <a:ext uri="{FF2B5EF4-FFF2-40B4-BE49-F238E27FC236}">
                    <a16:creationId xmlns:a16="http://schemas.microsoft.com/office/drawing/2014/main" id="{0EF58ADF-95D0-F838-E5A7-A1CAAC4941B5}"/>
                  </a:ext>
                </a:extLst>
              </p:cNvPr>
              <p:cNvGrpSpPr/>
              <p:nvPr/>
            </p:nvGrpSpPr>
            <p:grpSpPr>
              <a:xfrm>
                <a:off x="5957425" y="3425237"/>
                <a:ext cx="800228" cy="201033"/>
                <a:chOff x="2447299" y="2707927"/>
                <a:chExt cx="800228" cy="201033"/>
              </a:xfrm>
              <a:scene3d>
                <a:camera prst="isometricRightUp"/>
                <a:lightRig rig="threePt" dir="t"/>
              </a:scene3d>
            </p:grpSpPr>
            <p:sp>
              <p:nvSpPr>
                <p:cNvPr id="399" name="矩形 398">
                  <a:extLst>
                    <a:ext uri="{FF2B5EF4-FFF2-40B4-BE49-F238E27FC236}">
                      <a16:creationId xmlns:a16="http://schemas.microsoft.com/office/drawing/2014/main" id="{A0E81DEE-CFF5-7BA6-47C6-E8F1A9BA14B8}"/>
                    </a:ext>
                  </a:extLst>
                </p:cNvPr>
                <p:cNvSpPr/>
                <p:nvPr/>
              </p:nvSpPr>
              <p:spPr>
                <a:xfrm>
                  <a:off x="2649906" y="2707933"/>
                  <a:ext cx="201093" cy="200938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285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>
                      <a:solidFill>
                        <a:schemeClr val="lt1"/>
                      </a:solidFill>
                    </a:defRPr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200" dirty="0"/>
                </a:p>
              </p:txBody>
            </p:sp>
            <p:sp>
              <p:nvSpPr>
                <p:cNvPr id="400" name="矩形 399">
                  <a:extLst>
                    <a:ext uri="{FF2B5EF4-FFF2-40B4-BE49-F238E27FC236}">
                      <a16:creationId xmlns:a16="http://schemas.microsoft.com/office/drawing/2014/main" id="{94DCDC45-199B-BA3D-894C-AD7F0D2D4FD2}"/>
                    </a:ext>
                  </a:extLst>
                </p:cNvPr>
                <p:cNvSpPr/>
                <p:nvPr/>
              </p:nvSpPr>
              <p:spPr>
                <a:xfrm>
                  <a:off x="2845999" y="2707927"/>
                  <a:ext cx="201093" cy="200938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285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>
                      <a:solidFill>
                        <a:schemeClr val="lt1"/>
                      </a:solidFill>
                    </a:defRPr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200" dirty="0"/>
                </a:p>
              </p:txBody>
            </p:sp>
            <p:sp>
              <p:nvSpPr>
                <p:cNvPr id="401" name="矩形 400">
                  <a:extLst>
                    <a:ext uri="{FF2B5EF4-FFF2-40B4-BE49-F238E27FC236}">
                      <a16:creationId xmlns:a16="http://schemas.microsoft.com/office/drawing/2014/main" id="{7CBCAEE0-7FEC-390B-27E6-994F2731F5DD}"/>
                    </a:ext>
                  </a:extLst>
                </p:cNvPr>
                <p:cNvSpPr/>
                <p:nvPr/>
              </p:nvSpPr>
              <p:spPr>
                <a:xfrm>
                  <a:off x="3046434" y="2707927"/>
                  <a:ext cx="201093" cy="200938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285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>
                      <a:solidFill>
                        <a:schemeClr val="lt1"/>
                      </a:solidFill>
                    </a:defRPr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200" dirty="0"/>
                </a:p>
              </p:txBody>
            </p:sp>
            <p:sp>
              <p:nvSpPr>
                <p:cNvPr id="402" name="矩形 401">
                  <a:extLst>
                    <a:ext uri="{FF2B5EF4-FFF2-40B4-BE49-F238E27FC236}">
                      <a16:creationId xmlns:a16="http://schemas.microsoft.com/office/drawing/2014/main" id="{65E8A150-23CB-C78F-4526-F54CC53E4C5B}"/>
                    </a:ext>
                  </a:extLst>
                </p:cNvPr>
                <p:cNvSpPr/>
                <p:nvPr/>
              </p:nvSpPr>
              <p:spPr>
                <a:xfrm>
                  <a:off x="2447299" y="2708022"/>
                  <a:ext cx="201093" cy="200938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285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>
                      <a:solidFill>
                        <a:schemeClr val="lt1"/>
                      </a:solidFill>
                    </a:defRPr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200" dirty="0"/>
                </a:p>
              </p:txBody>
            </p:sp>
          </p:grpSp>
          <p:grpSp>
            <p:nvGrpSpPr>
              <p:cNvPr id="316" name="组合 315">
                <a:extLst>
                  <a:ext uri="{FF2B5EF4-FFF2-40B4-BE49-F238E27FC236}">
                    <a16:creationId xmlns:a16="http://schemas.microsoft.com/office/drawing/2014/main" id="{FD5548C2-0689-D301-27AA-7B4151D250A7}"/>
                  </a:ext>
                </a:extLst>
              </p:cNvPr>
              <p:cNvGrpSpPr/>
              <p:nvPr/>
            </p:nvGrpSpPr>
            <p:grpSpPr>
              <a:xfrm>
                <a:off x="5262800" y="1299946"/>
                <a:ext cx="2083783" cy="2094042"/>
                <a:chOff x="5254624" y="1274387"/>
                <a:chExt cx="2083783" cy="2094042"/>
              </a:xfrm>
            </p:grpSpPr>
            <p:cxnSp>
              <p:nvCxnSpPr>
                <p:cNvPr id="333" name="直接箭头连接符 332">
                  <a:extLst>
                    <a:ext uri="{FF2B5EF4-FFF2-40B4-BE49-F238E27FC236}">
                      <a16:creationId xmlns:a16="http://schemas.microsoft.com/office/drawing/2014/main" id="{AAA18300-681A-81F6-25D7-B6CD6D3F1EC2}"/>
                    </a:ext>
                  </a:extLst>
                </p:cNvPr>
                <p:cNvCxnSpPr/>
                <p:nvPr/>
              </p:nvCxnSpPr>
              <p:spPr>
                <a:xfrm>
                  <a:off x="6027576" y="1867008"/>
                  <a:ext cx="226551" cy="0"/>
                </a:xfrm>
                <a:prstGeom prst="straightConnector1">
                  <a:avLst/>
                </a:prstGeom>
                <a:ln w="19050">
                  <a:solidFill>
                    <a:schemeClr val="accent2"/>
                  </a:solidFill>
                  <a:tailEnd type="triangle"/>
                </a:ln>
                <a:scene3d>
                  <a:camera prst="isometricRightUp"/>
                  <a:lightRig rig="threePt" dir="t"/>
                </a:scene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34" name="文本框 333">
                  <a:extLst>
                    <a:ext uri="{FF2B5EF4-FFF2-40B4-BE49-F238E27FC236}">
                      <a16:creationId xmlns:a16="http://schemas.microsoft.com/office/drawing/2014/main" id="{1A35243C-D409-9FCD-4545-3A79D80D2999}"/>
                    </a:ext>
                  </a:extLst>
                </p:cNvPr>
                <p:cNvSpPr txBox="1"/>
                <p:nvPr/>
              </p:nvSpPr>
              <p:spPr>
                <a:xfrm>
                  <a:off x="5790938" y="1817900"/>
                  <a:ext cx="677661" cy="309341"/>
                </a:xfrm>
                <a:prstGeom prst="rect">
                  <a:avLst/>
                </a:prstGeom>
                <a:noFill/>
                <a:scene3d>
                  <a:camera prst="isometricRightUp"/>
                  <a:lightRig rig="threePt" dir="t"/>
                </a:scene3d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b="1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</a:t>
                  </a:r>
                  <a:endParaRPr lang="zh-CN" altLang="en-US" b="1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335" name="组合 334">
                  <a:extLst>
                    <a:ext uri="{FF2B5EF4-FFF2-40B4-BE49-F238E27FC236}">
                      <a16:creationId xmlns:a16="http://schemas.microsoft.com/office/drawing/2014/main" id="{B5127779-4695-E6FC-B9E0-D77661A23A25}"/>
                    </a:ext>
                  </a:extLst>
                </p:cNvPr>
                <p:cNvGrpSpPr/>
                <p:nvPr/>
              </p:nvGrpSpPr>
              <p:grpSpPr>
                <a:xfrm>
                  <a:off x="5406986" y="1274387"/>
                  <a:ext cx="821178" cy="205900"/>
                  <a:chOff x="4771575" y="2076927"/>
                  <a:chExt cx="821178" cy="205900"/>
                </a:xfrm>
                <a:scene3d>
                  <a:camera prst="isometricRightUp"/>
                  <a:lightRig rig="threePt" dir="t"/>
                </a:scene3d>
              </p:grpSpPr>
              <p:sp>
                <p:nvSpPr>
                  <p:cNvPr id="395" name="矩形 394">
                    <a:extLst>
                      <a:ext uri="{FF2B5EF4-FFF2-40B4-BE49-F238E27FC236}">
                        <a16:creationId xmlns:a16="http://schemas.microsoft.com/office/drawing/2014/main" id="{CCFFAA2C-583E-AAAA-5285-EF7AC3D9BBF3}"/>
                      </a:ext>
                    </a:extLst>
                  </p:cNvPr>
                  <p:cNvSpPr/>
                  <p:nvPr/>
                </p:nvSpPr>
                <p:spPr>
                  <a:xfrm>
                    <a:off x="4771575" y="2076980"/>
                    <a:ext cx="206006" cy="205847"/>
                  </a:xfrm>
                  <a:prstGeom prst="rect">
                    <a:avLst/>
                  </a:prstGeom>
                  <a:solidFill>
                    <a:schemeClr val="accent5">
                      <a:lumMod val="40000"/>
                      <a:lumOff val="60000"/>
                    </a:schemeClr>
                  </a:solidFill>
                  <a:ln w="285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2000" dirty="0"/>
                  </a:p>
                </p:txBody>
              </p:sp>
              <p:sp>
                <p:nvSpPr>
                  <p:cNvPr id="396" name="矩形 395">
                    <a:extLst>
                      <a:ext uri="{FF2B5EF4-FFF2-40B4-BE49-F238E27FC236}">
                        <a16:creationId xmlns:a16="http://schemas.microsoft.com/office/drawing/2014/main" id="{B79D2395-E5EA-0FA8-9B03-5C04B8D66044}"/>
                      </a:ext>
                    </a:extLst>
                  </p:cNvPr>
                  <p:cNvSpPr/>
                  <p:nvPr/>
                </p:nvSpPr>
                <p:spPr>
                  <a:xfrm>
                    <a:off x="4976155" y="2076978"/>
                    <a:ext cx="206006" cy="205847"/>
                  </a:xfrm>
                  <a:prstGeom prst="rect">
                    <a:avLst/>
                  </a:prstGeom>
                  <a:solidFill>
                    <a:schemeClr val="accent5">
                      <a:lumMod val="40000"/>
                      <a:lumOff val="60000"/>
                    </a:schemeClr>
                  </a:solidFill>
                  <a:ln w="285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2000" dirty="0"/>
                  </a:p>
                </p:txBody>
              </p:sp>
              <p:sp>
                <p:nvSpPr>
                  <p:cNvPr id="397" name="矩形 396">
                    <a:extLst>
                      <a:ext uri="{FF2B5EF4-FFF2-40B4-BE49-F238E27FC236}">
                        <a16:creationId xmlns:a16="http://schemas.microsoft.com/office/drawing/2014/main" id="{8AA3973F-8E92-6DD0-E349-83696B81F04F}"/>
                      </a:ext>
                    </a:extLst>
                  </p:cNvPr>
                  <p:cNvSpPr/>
                  <p:nvPr/>
                </p:nvSpPr>
                <p:spPr>
                  <a:xfrm>
                    <a:off x="5182156" y="2076951"/>
                    <a:ext cx="206006" cy="205847"/>
                  </a:xfrm>
                  <a:prstGeom prst="rect">
                    <a:avLst/>
                  </a:prstGeom>
                  <a:solidFill>
                    <a:schemeClr val="accent5">
                      <a:lumMod val="40000"/>
                      <a:lumOff val="60000"/>
                    </a:schemeClr>
                  </a:solidFill>
                  <a:ln w="285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2000" dirty="0"/>
                  </a:p>
                </p:txBody>
              </p:sp>
              <p:sp>
                <p:nvSpPr>
                  <p:cNvPr id="398" name="矩形 397">
                    <a:extLst>
                      <a:ext uri="{FF2B5EF4-FFF2-40B4-BE49-F238E27FC236}">
                        <a16:creationId xmlns:a16="http://schemas.microsoft.com/office/drawing/2014/main" id="{40B4250C-2453-04C8-439D-F89FFF3853D6}"/>
                      </a:ext>
                    </a:extLst>
                  </p:cNvPr>
                  <p:cNvSpPr/>
                  <p:nvPr/>
                </p:nvSpPr>
                <p:spPr>
                  <a:xfrm>
                    <a:off x="5386747" y="2076927"/>
                    <a:ext cx="206006" cy="205847"/>
                  </a:xfrm>
                  <a:prstGeom prst="rect">
                    <a:avLst/>
                  </a:prstGeom>
                  <a:solidFill>
                    <a:schemeClr val="accent5">
                      <a:lumMod val="40000"/>
                      <a:lumOff val="60000"/>
                    </a:schemeClr>
                  </a:solidFill>
                  <a:ln w="285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2000" dirty="0"/>
                  </a:p>
                </p:txBody>
              </p:sp>
            </p:grpSp>
            <p:grpSp>
              <p:nvGrpSpPr>
                <p:cNvPr id="336" name="组合 335">
                  <a:extLst>
                    <a:ext uri="{FF2B5EF4-FFF2-40B4-BE49-F238E27FC236}">
                      <a16:creationId xmlns:a16="http://schemas.microsoft.com/office/drawing/2014/main" id="{7AD28A30-2F73-2800-C91C-4DCE3BDF353E}"/>
                    </a:ext>
                  </a:extLst>
                </p:cNvPr>
                <p:cNvGrpSpPr/>
                <p:nvPr/>
              </p:nvGrpSpPr>
              <p:grpSpPr>
                <a:xfrm>
                  <a:off x="5287101" y="2248597"/>
                  <a:ext cx="1647468" cy="313109"/>
                  <a:chOff x="1047594" y="1195800"/>
                  <a:chExt cx="1647468" cy="313109"/>
                </a:xfrm>
                <a:scene3d>
                  <a:camera prst="isometricRightUp"/>
                  <a:lightRig rig="threePt" dir="t"/>
                </a:scene3d>
              </p:grpSpPr>
              <p:sp>
                <p:nvSpPr>
                  <p:cNvPr id="382" name="矩形 381">
                    <a:extLst>
                      <a:ext uri="{FF2B5EF4-FFF2-40B4-BE49-F238E27FC236}">
                        <a16:creationId xmlns:a16="http://schemas.microsoft.com/office/drawing/2014/main" id="{039FC38D-A22B-1511-15BB-3ADD6BC9A7C7}"/>
                      </a:ext>
                    </a:extLst>
                  </p:cNvPr>
                  <p:cNvSpPr/>
                  <p:nvPr/>
                </p:nvSpPr>
                <p:spPr>
                  <a:xfrm>
                    <a:off x="1047594" y="1198180"/>
                    <a:ext cx="206006" cy="205847"/>
                  </a:xfrm>
                  <a:prstGeom prst="rect">
                    <a:avLst/>
                  </a:prstGeom>
                  <a:pattFill prst="wdUpDiag">
                    <a:fgClr>
                      <a:schemeClr val="bg1">
                        <a:lumMod val="75000"/>
                      </a:schemeClr>
                    </a:fgClr>
                    <a:bgClr>
                      <a:schemeClr val="bg1"/>
                    </a:bgClr>
                  </a:pattFill>
                  <a:ln w="28575">
                    <a:solidFill>
                      <a:schemeClr val="accent3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2000" dirty="0"/>
                  </a:p>
                </p:txBody>
              </p:sp>
              <p:sp>
                <p:nvSpPr>
                  <p:cNvPr id="383" name="矩形 382">
                    <a:extLst>
                      <a:ext uri="{FF2B5EF4-FFF2-40B4-BE49-F238E27FC236}">
                        <a16:creationId xmlns:a16="http://schemas.microsoft.com/office/drawing/2014/main" id="{EFAFC4C1-C38A-8B2A-9A5F-150572C68977}"/>
                      </a:ext>
                    </a:extLst>
                  </p:cNvPr>
                  <p:cNvSpPr/>
                  <p:nvPr/>
                </p:nvSpPr>
                <p:spPr>
                  <a:xfrm>
                    <a:off x="2282431" y="1198180"/>
                    <a:ext cx="206006" cy="205847"/>
                  </a:xfrm>
                  <a:prstGeom prst="rect">
                    <a:avLst/>
                  </a:prstGeom>
                  <a:pattFill prst="wdUpDiag">
                    <a:fgClr>
                      <a:schemeClr val="bg1">
                        <a:lumMod val="75000"/>
                      </a:schemeClr>
                    </a:fgClr>
                    <a:bgClr>
                      <a:schemeClr val="bg1"/>
                    </a:bgClr>
                  </a:pattFill>
                  <a:ln w="28575">
                    <a:solidFill>
                      <a:schemeClr val="accent3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2000" dirty="0"/>
                  </a:p>
                </p:txBody>
              </p:sp>
              <p:sp>
                <p:nvSpPr>
                  <p:cNvPr id="384" name="矩形 383">
                    <a:extLst>
                      <a:ext uri="{FF2B5EF4-FFF2-40B4-BE49-F238E27FC236}">
                        <a16:creationId xmlns:a16="http://schemas.microsoft.com/office/drawing/2014/main" id="{05765F2D-2BE6-CBEB-DFCB-D314173AFC54}"/>
                      </a:ext>
                    </a:extLst>
                  </p:cNvPr>
                  <p:cNvSpPr/>
                  <p:nvPr/>
                </p:nvSpPr>
                <p:spPr>
                  <a:xfrm>
                    <a:off x="1251457" y="1198180"/>
                    <a:ext cx="206006" cy="205847"/>
                  </a:xfrm>
                  <a:prstGeom prst="rect">
                    <a:avLst/>
                  </a:prstGeom>
                  <a:solidFill>
                    <a:schemeClr val="accent5">
                      <a:lumMod val="40000"/>
                      <a:lumOff val="60000"/>
                    </a:schemeClr>
                  </a:solidFill>
                  <a:ln w="2857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1200" dirty="0"/>
                  </a:p>
                </p:txBody>
              </p:sp>
              <p:sp>
                <p:nvSpPr>
                  <p:cNvPr id="385" name="矩形 384">
                    <a:extLst>
                      <a:ext uri="{FF2B5EF4-FFF2-40B4-BE49-F238E27FC236}">
                        <a16:creationId xmlns:a16="http://schemas.microsoft.com/office/drawing/2014/main" id="{76B971D7-E902-3A8C-88F6-C9283585F671}"/>
                      </a:ext>
                    </a:extLst>
                  </p:cNvPr>
                  <p:cNvSpPr/>
                  <p:nvPr/>
                </p:nvSpPr>
                <p:spPr>
                  <a:xfrm>
                    <a:off x="1458895" y="1195852"/>
                    <a:ext cx="206006" cy="205847"/>
                  </a:xfrm>
                  <a:prstGeom prst="rect">
                    <a:avLst/>
                  </a:prstGeom>
                  <a:solidFill>
                    <a:schemeClr val="accent5">
                      <a:lumMod val="40000"/>
                      <a:lumOff val="60000"/>
                    </a:schemeClr>
                  </a:solidFill>
                  <a:ln w="2857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1200" dirty="0"/>
                  </a:p>
                </p:txBody>
              </p:sp>
              <p:sp>
                <p:nvSpPr>
                  <p:cNvPr id="386" name="矩形 385">
                    <a:extLst>
                      <a:ext uri="{FF2B5EF4-FFF2-40B4-BE49-F238E27FC236}">
                        <a16:creationId xmlns:a16="http://schemas.microsoft.com/office/drawing/2014/main" id="{E731C9E3-57B3-1D68-1BF7-654B0EF60435}"/>
                      </a:ext>
                    </a:extLst>
                  </p:cNvPr>
                  <p:cNvSpPr/>
                  <p:nvPr/>
                </p:nvSpPr>
                <p:spPr>
                  <a:xfrm>
                    <a:off x="1663480" y="1195852"/>
                    <a:ext cx="206006" cy="205847"/>
                  </a:xfrm>
                  <a:prstGeom prst="rect">
                    <a:avLst/>
                  </a:prstGeom>
                  <a:solidFill>
                    <a:schemeClr val="accent5">
                      <a:lumMod val="40000"/>
                      <a:lumOff val="60000"/>
                    </a:schemeClr>
                  </a:solidFill>
                  <a:ln w="2857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1200" dirty="0"/>
                  </a:p>
                </p:txBody>
              </p:sp>
              <p:sp>
                <p:nvSpPr>
                  <p:cNvPr id="387" name="矩形 386">
                    <a:extLst>
                      <a:ext uri="{FF2B5EF4-FFF2-40B4-BE49-F238E27FC236}">
                        <a16:creationId xmlns:a16="http://schemas.microsoft.com/office/drawing/2014/main" id="{6523B002-22D8-A606-6060-9C29F4108BFE}"/>
                      </a:ext>
                    </a:extLst>
                  </p:cNvPr>
                  <p:cNvSpPr/>
                  <p:nvPr/>
                </p:nvSpPr>
                <p:spPr>
                  <a:xfrm>
                    <a:off x="1869486" y="1195825"/>
                    <a:ext cx="206006" cy="205847"/>
                  </a:xfrm>
                  <a:prstGeom prst="rect">
                    <a:avLst/>
                  </a:prstGeom>
                  <a:solidFill>
                    <a:schemeClr val="accent5">
                      <a:lumMod val="40000"/>
                      <a:lumOff val="60000"/>
                    </a:schemeClr>
                  </a:solidFill>
                  <a:ln w="2857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1200" dirty="0"/>
                  </a:p>
                </p:txBody>
              </p:sp>
              <p:sp>
                <p:nvSpPr>
                  <p:cNvPr id="388" name="矩形 387">
                    <a:extLst>
                      <a:ext uri="{FF2B5EF4-FFF2-40B4-BE49-F238E27FC236}">
                        <a16:creationId xmlns:a16="http://schemas.microsoft.com/office/drawing/2014/main" id="{CA08BF38-668A-1F88-47F5-84CBCF15CF8B}"/>
                      </a:ext>
                    </a:extLst>
                  </p:cNvPr>
                  <p:cNvSpPr/>
                  <p:nvPr/>
                </p:nvSpPr>
                <p:spPr>
                  <a:xfrm>
                    <a:off x="2074071" y="1195800"/>
                    <a:ext cx="206006" cy="205847"/>
                  </a:xfrm>
                  <a:prstGeom prst="rect">
                    <a:avLst/>
                  </a:prstGeom>
                  <a:solidFill>
                    <a:schemeClr val="accent5">
                      <a:lumMod val="40000"/>
                      <a:lumOff val="60000"/>
                    </a:schemeClr>
                  </a:solidFill>
                  <a:ln w="2857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1200" dirty="0"/>
                  </a:p>
                </p:txBody>
              </p:sp>
              <p:sp>
                <p:nvSpPr>
                  <p:cNvPr id="389" name="矩形 388">
                    <a:extLst>
                      <a:ext uri="{FF2B5EF4-FFF2-40B4-BE49-F238E27FC236}">
                        <a16:creationId xmlns:a16="http://schemas.microsoft.com/office/drawing/2014/main" id="{2CBF2A94-E028-242D-FAED-2DE1E08121C3}"/>
                      </a:ext>
                    </a:extLst>
                  </p:cNvPr>
                  <p:cNvSpPr/>
                  <p:nvPr/>
                </p:nvSpPr>
                <p:spPr>
                  <a:xfrm>
                    <a:off x="2489056" y="1198180"/>
                    <a:ext cx="206006" cy="205847"/>
                  </a:xfrm>
                  <a:prstGeom prst="rect">
                    <a:avLst/>
                  </a:prstGeom>
                  <a:pattFill prst="wdUpDiag">
                    <a:fgClr>
                      <a:schemeClr val="bg1">
                        <a:lumMod val="75000"/>
                      </a:schemeClr>
                    </a:fgClr>
                    <a:bgClr>
                      <a:schemeClr val="bg1"/>
                    </a:bgClr>
                  </a:pattFill>
                  <a:ln w="28575">
                    <a:solidFill>
                      <a:schemeClr val="accent3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2000" dirty="0"/>
                  </a:p>
                </p:txBody>
              </p:sp>
              <p:sp>
                <p:nvSpPr>
                  <p:cNvPr id="390" name="矩形 389">
                    <a:extLst>
                      <a:ext uri="{FF2B5EF4-FFF2-40B4-BE49-F238E27FC236}">
                        <a16:creationId xmlns:a16="http://schemas.microsoft.com/office/drawing/2014/main" id="{DC1E0368-A540-93A5-FF35-6AD1C5DA585A}"/>
                      </a:ext>
                    </a:extLst>
                  </p:cNvPr>
                  <p:cNvSpPr/>
                  <p:nvPr/>
                </p:nvSpPr>
                <p:spPr>
                  <a:xfrm>
                    <a:off x="1504817" y="1307882"/>
                    <a:ext cx="201093" cy="200938"/>
                  </a:xfrm>
                  <a:prstGeom prst="rect">
                    <a:avLst/>
                  </a:prstGeom>
                  <a:solidFill>
                    <a:schemeClr val="accent6">
                      <a:lumMod val="40000"/>
                      <a:lumOff val="60000"/>
                    </a:schemeClr>
                  </a:solidFill>
                  <a:ln w="28575"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</a:t>
                    </a:r>
                    <a:endParaRPr lang="zh-CN" altLang="en-US" sz="1200" dirty="0">
                      <a:solidFill>
                        <a:schemeClr val="bg1">
                          <a:lumMod val="6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91" name="矩形 390">
                    <a:extLst>
                      <a:ext uri="{FF2B5EF4-FFF2-40B4-BE49-F238E27FC236}">
                        <a16:creationId xmlns:a16="http://schemas.microsoft.com/office/drawing/2014/main" id="{11EF71CF-CD48-228C-BE26-D83928AC0934}"/>
                      </a:ext>
                    </a:extLst>
                  </p:cNvPr>
                  <p:cNvSpPr/>
                  <p:nvPr/>
                </p:nvSpPr>
                <p:spPr>
                  <a:xfrm>
                    <a:off x="1700910" y="1307876"/>
                    <a:ext cx="201093" cy="200938"/>
                  </a:xfrm>
                  <a:prstGeom prst="rect">
                    <a:avLst/>
                  </a:prstGeom>
                  <a:solidFill>
                    <a:schemeClr val="accent6">
                      <a:lumMod val="40000"/>
                      <a:lumOff val="60000"/>
                    </a:schemeClr>
                  </a:solidFill>
                  <a:ln w="28575"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</a:t>
                    </a:r>
                    <a:endParaRPr lang="zh-CN" altLang="en-US" sz="1200" dirty="0">
                      <a:solidFill>
                        <a:schemeClr val="bg1">
                          <a:lumMod val="6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92" name="矩形 391">
                    <a:extLst>
                      <a:ext uri="{FF2B5EF4-FFF2-40B4-BE49-F238E27FC236}">
                        <a16:creationId xmlns:a16="http://schemas.microsoft.com/office/drawing/2014/main" id="{4A7BBCD6-F157-BE28-7825-929BA9B24B77}"/>
                      </a:ext>
                    </a:extLst>
                  </p:cNvPr>
                  <p:cNvSpPr/>
                  <p:nvPr/>
                </p:nvSpPr>
                <p:spPr>
                  <a:xfrm>
                    <a:off x="1901345" y="1307876"/>
                    <a:ext cx="201093" cy="200938"/>
                  </a:xfrm>
                  <a:prstGeom prst="rect">
                    <a:avLst/>
                  </a:prstGeom>
                  <a:solidFill>
                    <a:schemeClr val="accent6">
                      <a:lumMod val="40000"/>
                      <a:lumOff val="60000"/>
                    </a:schemeClr>
                  </a:solidFill>
                  <a:ln w="28575"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</a:t>
                    </a:r>
                    <a:endParaRPr lang="zh-CN" altLang="en-US" sz="1200" dirty="0">
                      <a:solidFill>
                        <a:schemeClr val="bg1">
                          <a:lumMod val="6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93" name="矩形 392">
                    <a:extLst>
                      <a:ext uri="{FF2B5EF4-FFF2-40B4-BE49-F238E27FC236}">
                        <a16:creationId xmlns:a16="http://schemas.microsoft.com/office/drawing/2014/main" id="{FA71C2FB-738B-E823-44FE-317C6F40F31A}"/>
                      </a:ext>
                    </a:extLst>
                  </p:cNvPr>
                  <p:cNvSpPr/>
                  <p:nvPr/>
                </p:nvSpPr>
                <p:spPr>
                  <a:xfrm>
                    <a:off x="2103612" y="1307193"/>
                    <a:ext cx="201093" cy="200938"/>
                  </a:xfrm>
                  <a:prstGeom prst="rect">
                    <a:avLst/>
                  </a:prstGeom>
                  <a:solidFill>
                    <a:schemeClr val="accent6">
                      <a:lumMod val="40000"/>
                      <a:lumOff val="60000"/>
                    </a:schemeClr>
                  </a:solidFill>
                  <a:ln w="28575"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</a:t>
                    </a:r>
                    <a:endParaRPr lang="zh-CN" altLang="en-US" sz="1200" dirty="0">
                      <a:solidFill>
                        <a:schemeClr val="bg1">
                          <a:lumMod val="6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94" name="矩形 393">
                    <a:extLst>
                      <a:ext uri="{FF2B5EF4-FFF2-40B4-BE49-F238E27FC236}">
                        <a16:creationId xmlns:a16="http://schemas.microsoft.com/office/drawing/2014/main" id="{B01B0406-329C-FFBF-DBC1-B0211E84C4AA}"/>
                      </a:ext>
                    </a:extLst>
                  </p:cNvPr>
                  <p:cNvSpPr/>
                  <p:nvPr/>
                </p:nvSpPr>
                <p:spPr>
                  <a:xfrm>
                    <a:off x="1302210" y="1307971"/>
                    <a:ext cx="201093" cy="200938"/>
                  </a:xfrm>
                  <a:prstGeom prst="rect">
                    <a:avLst/>
                  </a:prstGeom>
                  <a:solidFill>
                    <a:schemeClr val="accent6">
                      <a:lumMod val="40000"/>
                      <a:lumOff val="60000"/>
                    </a:schemeClr>
                  </a:solidFill>
                  <a:ln w="28575"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</a:t>
                    </a:r>
                    <a:endParaRPr lang="zh-CN" altLang="en-US" sz="1200" dirty="0">
                      <a:solidFill>
                        <a:schemeClr val="bg1">
                          <a:lumMod val="6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337" name="组合 336">
                  <a:extLst>
                    <a:ext uri="{FF2B5EF4-FFF2-40B4-BE49-F238E27FC236}">
                      <a16:creationId xmlns:a16="http://schemas.microsoft.com/office/drawing/2014/main" id="{CBE1A049-0E9C-4F25-4BCC-F22931020B35}"/>
                    </a:ext>
                  </a:extLst>
                </p:cNvPr>
                <p:cNvGrpSpPr/>
                <p:nvPr/>
              </p:nvGrpSpPr>
              <p:grpSpPr>
                <a:xfrm>
                  <a:off x="5308322" y="1765658"/>
                  <a:ext cx="1236975" cy="284885"/>
                  <a:chOff x="3057633" y="985727"/>
                  <a:chExt cx="1236975" cy="284885"/>
                </a:xfrm>
                <a:scene3d>
                  <a:camera prst="isometricRightUp"/>
                  <a:lightRig rig="threePt" dir="t"/>
                </a:scene3d>
              </p:grpSpPr>
              <p:grpSp>
                <p:nvGrpSpPr>
                  <p:cNvPr id="371" name="组合 370">
                    <a:extLst>
                      <a:ext uri="{FF2B5EF4-FFF2-40B4-BE49-F238E27FC236}">
                        <a16:creationId xmlns:a16="http://schemas.microsoft.com/office/drawing/2014/main" id="{A6AAE222-CA37-EE5B-4132-9870F1011DB7}"/>
                      </a:ext>
                    </a:extLst>
                  </p:cNvPr>
                  <p:cNvGrpSpPr/>
                  <p:nvPr/>
                </p:nvGrpSpPr>
                <p:grpSpPr>
                  <a:xfrm>
                    <a:off x="3057633" y="985727"/>
                    <a:ext cx="1236975" cy="205902"/>
                    <a:chOff x="5583685" y="1028336"/>
                    <a:chExt cx="1401693" cy="233319"/>
                  </a:xfrm>
                </p:grpSpPr>
                <p:sp>
                  <p:nvSpPr>
                    <p:cNvPr id="376" name="矩形 375">
                      <a:extLst>
                        <a:ext uri="{FF2B5EF4-FFF2-40B4-BE49-F238E27FC236}">
                          <a16:creationId xmlns:a16="http://schemas.microsoft.com/office/drawing/2014/main" id="{B3FEE8C6-43B8-9052-F2EC-BF84E79C532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51940" y="1028336"/>
                      <a:ext cx="233438" cy="233257"/>
                    </a:xfrm>
                    <a:prstGeom prst="rect">
                      <a:avLst/>
                    </a:prstGeom>
                    <a:pattFill prst="wdUpDiag">
                      <a:fgClr>
                        <a:schemeClr val="bg1">
                          <a:lumMod val="75000"/>
                        </a:schemeClr>
                      </a:fgClr>
                      <a:bgClr>
                        <a:schemeClr val="bg1"/>
                      </a:bgClr>
                    </a:pattFill>
                    <a:ln w="28575">
                      <a:solidFill>
                        <a:schemeClr val="accent3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 dirty="0"/>
                    </a:p>
                  </p:txBody>
                </p:sp>
                <p:sp>
                  <p:nvSpPr>
                    <p:cNvPr id="377" name="矩形 376">
                      <a:extLst>
                        <a:ext uri="{FF2B5EF4-FFF2-40B4-BE49-F238E27FC236}">
                          <a16:creationId xmlns:a16="http://schemas.microsoft.com/office/drawing/2014/main" id="{076E5C14-BAC8-59DF-D11B-AB8D647EB8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83685" y="1028337"/>
                      <a:ext cx="233438" cy="233257"/>
                    </a:xfrm>
                    <a:prstGeom prst="rect">
                      <a:avLst/>
                    </a:prstGeom>
                    <a:solidFill>
                      <a:schemeClr val="accent5">
                        <a:lumMod val="40000"/>
                        <a:lumOff val="60000"/>
                      </a:schemeClr>
                    </a:solidFill>
                    <a:ln w="28575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 dirty="0"/>
                    </a:p>
                  </p:txBody>
                </p:sp>
                <p:sp>
                  <p:nvSpPr>
                    <p:cNvPr id="378" name="矩形 377">
                      <a:extLst>
                        <a:ext uri="{FF2B5EF4-FFF2-40B4-BE49-F238E27FC236}">
                          <a16:creationId xmlns:a16="http://schemas.microsoft.com/office/drawing/2014/main" id="{0CDAA4AA-16D5-F86E-6B3C-4D705B1ED56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18748" y="1028398"/>
                      <a:ext cx="233438" cy="233257"/>
                    </a:xfrm>
                    <a:prstGeom prst="rect">
                      <a:avLst/>
                    </a:prstGeom>
                    <a:solidFill>
                      <a:schemeClr val="accent5">
                        <a:lumMod val="40000"/>
                        <a:lumOff val="60000"/>
                      </a:schemeClr>
                    </a:solidFill>
                    <a:ln w="28575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 dirty="0"/>
                    </a:p>
                  </p:txBody>
                </p:sp>
                <p:sp>
                  <p:nvSpPr>
                    <p:cNvPr id="379" name="矩形 378">
                      <a:extLst>
                        <a:ext uri="{FF2B5EF4-FFF2-40B4-BE49-F238E27FC236}">
                          <a16:creationId xmlns:a16="http://schemas.microsoft.com/office/drawing/2014/main" id="{D0271086-C6AB-FBBA-6549-6103F2476AD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50570" y="1028396"/>
                      <a:ext cx="233438" cy="233257"/>
                    </a:xfrm>
                    <a:prstGeom prst="rect">
                      <a:avLst/>
                    </a:prstGeom>
                    <a:solidFill>
                      <a:schemeClr val="accent5">
                        <a:lumMod val="40000"/>
                        <a:lumOff val="60000"/>
                      </a:schemeClr>
                    </a:solidFill>
                    <a:ln w="28575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 dirty="0"/>
                    </a:p>
                  </p:txBody>
                </p:sp>
                <p:sp>
                  <p:nvSpPr>
                    <p:cNvPr id="380" name="矩形 379">
                      <a:extLst>
                        <a:ext uri="{FF2B5EF4-FFF2-40B4-BE49-F238E27FC236}">
                          <a16:creationId xmlns:a16="http://schemas.microsoft.com/office/drawing/2014/main" id="{6197619D-7AA7-91F7-95E8-6A48D19AFD2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84003" y="1028366"/>
                      <a:ext cx="233438" cy="233257"/>
                    </a:xfrm>
                    <a:prstGeom prst="rect">
                      <a:avLst/>
                    </a:prstGeom>
                    <a:solidFill>
                      <a:schemeClr val="accent5">
                        <a:lumMod val="40000"/>
                        <a:lumOff val="60000"/>
                      </a:schemeClr>
                    </a:solidFill>
                    <a:ln w="28575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 dirty="0"/>
                    </a:p>
                  </p:txBody>
                </p:sp>
                <p:sp>
                  <p:nvSpPr>
                    <p:cNvPr id="381" name="矩形 380">
                      <a:extLst>
                        <a:ext uri="{FF2B5EF4-FFF2-40B4-BE49-F238E27FC236}">
                          <a16:creationId xmlns:a16="http://schemas.microsoft.com/office/drawing/2014/main" id="{06593665-73D6-8671-1EB0-B3FFC8ADC6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15838" y="1028338"/>
                      <a:ext cx="233438" cy="233257"/>
                    </a:xfrm>
                    <a:prstGeom prst="rect">
                      <a:avLst/>
                    </a:prstGeom>
                    <a:solidFill>
                      <a:schemeClr val="accent5">
                        <a:lumMod val="40000"/>
                        <a:lumOff val="60000"/>
                      </a:schemeClr>
                    </a:solidFill>
                    <a:ln w="28575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 dirty="0"/>
                    </a:p>
                  </p:txBody>
                </p:sp>
              </p:grpSp>
              <p:grpSp>
                <p:nvGrpSpPr>
                  <p:cNvPr id="372" name="组合 371">
                    <a:extLst>
                      <a:ext uri="{FF2B5EF4-FFF2-40B4-BE49-F238E27FC236}">
                        <a16:creationId xmlns:a16="http://schemas.microsoft.com/office/drawing/2014/main" id="{BA3B84D5-E470-7E02-2E3A-EC8CFCBA8283}"/>
                      </a:ext>
                    </a:extLst>
                  </p:cNvPr>
                  <p:cNvGrpSpPr/>
                  <p:nvPr/>
                </p:nvGrpSpPr>
                <p:grpSpPr>
                  <a:xfrm>
                    <a:off x="3190691" y="1069668"/>
                    <a:ext cx="597621" cy="200944"/>
                    <a:chOff x="5798098" y="2146697"/>
                    <a:chExt cx="597621" cy="200944"/>
                  </a:xfrm>
                </p:grpSpPr>
                <p:sp>
                  <p:nvSpPr>
                    <p:cNvPr id="373" name="矩形 372">
                      <a:extLst>
                        <a:ext uri="{FF2B5EF4-FFF2-40B4-BE49-F238E27FC236}">
                          <a16:creationId xmlns:a16="http://schemas.microsoft.com/office/drawing/2014/main" id="{4ABE76C0-BD8E-D2E8-E918-1ECBCEF8CF9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98098" y="2146703"/>
                      <a:ext cx="201093" cy="200938"/>
                    </a:xfrm>
                    <a:prstGeom prst="rect">
                      <a:avLst/>
                    </a:prstGeom>
                    <a:solidFill>
                      <a:schemeClr val="accent2">
                        <a:lumMod val="40000"/>
                        <a:lumOff val="60000"/>
                      </a:schemeClr>
                    </a:solidFill>
                    <a:ln w="28575">
                      <a:solidFill>
                        <a:schemeClr val="accent2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374" name="矩形 373">
                      <a:extLst>
                        <a:ext uri="{FF2B5EF4-FFF2-40B4-BE49-F238E27FC236}">
                          <a16:creationId xmlns:a16="http://schemas.microsoft.com/office/drawing/2014/main" id="{71723BE7-6F1B-E6D7-8AAF-5C1FF1179E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994191" y="2146697"/>
                      <a:ext cx="201093" cy="200938"/>
                    </a:xfrm>
                    <a:prstGeom prst="rect">
                      <a:avLst/>
                    </a:prstGeom>
                    <a:solidFill>
                      <a:schemeClr val="accent2">
                        <a:lumMod val="40000"/>
                        <a:lumOff val="60000"/>
                      </a:schemeClr>
                    </a:solidFill>
                    <a:ln w="28575">
                      <a:solidFill>
                        <a:schemeClr val="accent2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zh-CN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375" name="矩形 374">
                      <a:extLst>
                        <a:ext uri="{FF2B5EF4-FFF2-40B4-BE49-F238E27FC236}">
                          <a16:creationId xmlns:a16="http://schemas.microsoft.com/office/drawing/2014/main" id="{37484658-7DC2-0C1C-F602-A4389AB550F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94626" y="2146697"/>
                      <a:ext cx="201093" cy="200938"/>
                    </a:xfrm>
                    <a:prstGeom prst="rect">
                      <a:avLst/>
                    </a:prstGeom>
                    <a:solidFill>
                      <a:schemeClr val="accent2">
                        <a:lumMod val="40000"/>
                        <a:lumOff val="60000"/>
                      </a:schemeClr>
                    </a:solidFill>
                    <a:ln w="28575">
                      <a:solidFill>
                        <a:schemeClr val="accent2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zh-CN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</p:grpSp>
            <p:grpSp>
              <p:nvGrpSpPr>
                <p:cNvPr id="338" name="组合 337">
                  <a:extLst>
                    <a:ext uri="{FF2B5EF4-FFF2-40B4-BE49-F238E27FC236}">
                      <a16:creationId xmlns:a16="http://schemas.microsoft.com/office/drawing/2014/main" id="{602CAFFB-5AAF-43A2-42E3-328A5C97493E}"/>
                    </a:ext>
                  </a:extLst>
                </p:cNvPr>
                <p:cNvGrpSpPr/>
                <p:nvPr/>
              </p:nvGrpSpPr>
              <p:grpSpPr>
                <a:xfrm>
                  <a:off x="5287101" y="2780142"/>
                  <a:ext cx="2051306" cy="316094"/>
                  <a:chOff x="2067469" y="2327567"/>
                  <a:chExt cx="2051306" cy="316094"/>
                </a:xfrm>
                <a:scene3d>
                  <a:camera prst="isometricRightUp"/>
                  <a:lightRig rig="threePt" dir="t"/>
                </a:scene3d>
              </p:grpSpPr>
              <p:sp>
                <p:nvSpPr>
                  <p:cNvPr id="353" name="矩形 352">
                    <a:extLst>
                      <a:ext uri="{FF2B5EF4-FFF2-40B4-BE49-F238E27FC236}">
                        <a16:creationId xmlns:a16="http://schemas.microsoft.com/office/drawing/2014/main" id="{49E18976-7258-1971-3E7C-698E03644AA1}"/>
                      </a:ext>
                    </a:extLst>
                  </p:cNvPr>
                  <p:cNvSpPr/>
                  <p:nvPr/>
                </p:nvSpPr>
                <p:spPr>
                  <a:xfrm>
                    <a:off x="2270598" y="2327567"/>
                    <a:ext cx="206006" cy="205847"/>
                  </a:xfrm>
                  <a:prstGeom prst="rect">
                    <a:avLst/>
                  </a:prstGeom>
                  <a:pattFill prst="wdUpDiag">
                    <a:fgClr>
                      <a:schemeClr val="bg1">
                        <a:lumMod val="75000"/>
                      </a:schemeClr>
                    </a:fgClr>
                    <a:bgClr>
                      <a:schemeClr val="bg1"/>
                    </a:bgClr>
                  </a:pattFill>
                  <a:ln w="28575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2000" dirty="0"/>
                  </a:p>
                </p:txBody>
              </p:sp>
              <p:sp>
                <p:nvSpPr>
                  <p:cNvPr id="354" name="矩形 353">
                    <a:extLst>
                      <a:ext uri="{FF2B5EF4-FFF2-40B4-BE49-F238E27FC236}">
                        <a16:creationId xmlns:a16="http://schemas.microsoft.com/office/drawing/2014/main" id="{A18C3755-5DAF-AFE1-95F7-067628FE3A61}"/>
                      </a:ext>
                    </a:extLst>
                  </p:cNvPr>
                  <p:cNvSpPr/>
                  <p:nvPr/>
                </p:nvSpPr>
                <p:spPr>
                  <a:xfrm>
                    <a:off x="2475914" y="2327598"/>
                    <a:ext cx="206006" cy="205847"/>
                  </a:xfrm>
                  <a:prstGeom prst="rect">
                    <a:avLst/>
                  </a:prstGeom>
                  <a:solidFill>
                    <a:schemeClr val="accent5">
                      <a:lumMod val="40000"/>
                      <a:lumOff val="60000"/>
                    </a:schemeClr>
                  </a:solidFill>
                  <a:ln w="285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2000" dirty="0"/>
                  </a:p>
                </p:txBody>
              </p:sp>
              <p:sp>
                <p:nvSpPr>
                  <p:cNvPr id="355" name="矩形 354">
                    <a:extLst>
                      <a:ext uri="{FF2B5EF4-FFF2-40B4-BE49-F238E27FC236}">
                        <a16:creationId xmlns:a16="http://schemas.microsoft.com/office/drawing/2014/main" id="{9DD7E244-BFBC-786A-CD3D-AA640181B2D8}"/>
                      </a:ext>
                    </a:extLst>
                  </p:cNvPr>
                  <p:cNvSpPr/>
                  <p:nvPr/>
                </p:nvSpPr>
                <p:spPr>
                  <a:xfrm>
                    <a:off x="3503078" y="2327598"/>
                    <a:ext cx="206006" cy="205847"/>
                  </a:xfrm>
                  <a:prstGeom prst="rect">
                    <a:avLst/>
                  </a:prstGeom>
                  <a:pattFill prst="wdUpDiag">
                    <a:fgClr>
                      <a:schemeClr val="bg1">
                        <a:lumMod val="75000"/>
                      </a:schemeClr>
                    </a:fgClr>
                    <a:bgClr>
                      <a:schemeClr val="bg1"/>
                    </a:bgClr>
                  </a:pattFill>
                  <a:ln w="28575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2000" dirty="0"/>
                  </a:p>
                </p:txBody>
              </p:sp>
              <p:sp>
                <p:nvSpPr>
                  <p:cNvPr id="356" name="矩形 355">
                    <a:extLst>
                      <a:ext uri="{FF2B5EF4-FFF2-40B4-BE49-F238E27FC236}">
                        <a16:creationId xmlns:a16="http://schemas.microsoft.com/office/drawing/2014/main" id="{7AB89C56-C431-C1DA-2467-764AF089DB9E}"/>
                      </a:ext>
                    </a:extLst>
                  </p:cNvPr>
                  <p:cNvSpPr/>
                  <p:nvPr/>
                </p:nvSpPr>
                <p:spPr>
                  <a:xfrm>
                    <a:off x="2681447" y="2327651"/>
                    <a:ext cx="206006" cy="205847"/>
                  </a:xfrm>
                  <a:prstGeom prst="rect">
                    <a:avLst/>
                  </a:prstGeom>
                  <a:solidFill>
                    <a:schemeClr val="accent5">
                      <a:lumMod val="40000"/>
                      <a:lumOff val="60000"/>
                    </a:schemeClr>
                  </a:solidFill>
                  <a:ln w="285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2000" dirty="0"/>
                  </a:p>
                </p:txBody>
              </p:sp>
              <p:sp>
                <p:nvSpPr>
                  <p:cNvPr id="357" name="矩形 356">
                    <a:extLst>
                      <a:ext uri="{FF2B5EF4-FFF2-40B4-BE49-F238E27FC236}">
                        <a16:creationId xmlns:a16="http://schemas.microsoft.com/office/drawing/2014/main" id="{7E5D2B54-42C2-87B8-C17C-5860B87B638D}"/>
                      </a:ext>
                    </a:extLst>
                  </p:cNvPr>
                  <p:cNvSpPr/>
                  <p:nvPr/>
                </p:nvSpPr>
                <p:spPr>
                  <a:xfrm>
                    <a:off x="2886032" y="2327651"/>
                    <a:ext cx="206006" cy="205847"/>
                  </a:xfrm>
                  <a:prstGeom prst="rect">
                    <a:avLst/>
                  </a:prstGeom>
                  <a:solidFill>
                    <a:schemeClr val="accent5">
                      <a:lumMod val="40000"/>
                      <a:lumOff val="60000"/>
                    </a:schemeClr>
                  </a:solidFill>
                  <a:ln w="285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2000" dirty="0"/>
                  </a:p>
                </p:txBody>
              </p:sp>
              <p:sp>
                <p:nvSpPr>
                  <p:cNvPr id="358" name="矩形 357">
                    <a:extLst>
                      <a:ext uri="{FF2B5EF4-FFF2-40B4-BE49-F238E27FC236}">
                        <a16:creationId xmlns:a16="http://schemas.microsoft.com/office/drawing/2014/main" id="{DC2A1CEE-1E55-B669-3968-37845A148D9B}"/>
                      </a:ext>
                    </a:extLst>
                  </p:cNvPr>
                  <p:cNvSpPr/>
                  <p:nvPr/>
                </p:nvSpPr>
                <p:spPr>
                  <a:xfrm>
                    <a:off x="3092038" y="2327624"/>
                    <a:ext cx="206006" cy="205847"/>
                  </a:xfrm>
                  <a:prstGeom prst="rect">
                    <a:avLst/>
                  </a:prstGeom>
                  <a:solidFill>
                    <a:schemeClr val="accent5">
                      <a:lumMod val="40000"/>
                      <a:lumOff val="60000"/>
                    </a:schemeClr>
                  </a:solidFill>
                  <a:ln w="285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2000" dirty="0"/>
                  </a:p>
                </p:txBody>
              </p:sp>
              <p:sp>
                <p:nvSpPr>
                  <p:cNvPr id="359" name="矩形 358">
                    <a:extLst>
                      <a:ext uri="{FF2B5EF4-FFF2-40B4-BE49-F238E27FC236}">
                        <a16:creationId xmlns:a16="http://schemas.microsoft.com/office/drawing/2014/main" id="{FDBF8A81-9E5C-AB39-AEF8-49B59A27AC82}"/>
                      </a:ext>
                    </a:extLst>
                  </p:cNvPr>
                  <p:cNvSpPr/>
                  <p:nvPr/>
                </p:nvSpPr>
                <p:spPr>
                  <a:xfrm>
                    <a:off x="3296623" y="2327599"/>
                    <a:ext cx="206006" cy="205847"/>
                  </a:xfrm>
                  <a:prstGeom prst="rect">
                    <a:avLst/>
                  </a:prstGeom>
                  <a:solidFill>
                    <a:schemeClr val="accent5">
                      <a:lumMod val="40000"/>
                      <a:lumOff val="60000"/>
                    </a:schemeClr>
                  </a:solidFill>
                  <a:ln w="285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2000" dirty="0"/>
                  </a:p>
                </p:txBody>
              </p:sp>
              <p:sp>
                <p:nvSpPr>
                  <p:cNvPr id="360" name="矩形 359">
                    <a:extLst>
                      <a:ext uri="{FF2B5EF4-FFF2-40B4-BE49-F238E27FC236}">
                        <a16:creationId xmlns:a16="http://schemas.microsoft.com/office/drawing/2014/main" id="{C8C36D7C-2A88-B97C-BA31-25434E7B24B1}"/>
                      </a:ext>
                    </a:extLst>
                  </p:cNvPr>
                  <p:cNvSpPr/>
                  <p:nvPr/>
                </p:nvSpPr>
                <p:spPr>
                  <a:xfrm>
                    <a:off x="3711229" y="2327567"/>
                    <a:ext cx="206006" cy="205847"/>
                  </a:xfrm>
                  <a:prstGeom prst="rect">
                    <a:avLst/>
                  </a:prstGeom>
                  <a:pattFill prst="wdUpDiag">
                    <a:fgClr>
                      <a:schemeClr val="bg1">
                        <a:lumMod val="75000"/>
                      </a:schemeClr>
                    </a:fgClr>
                    <a:bgClr>
                      <a:schemeClr val="bg1"/>
                    </a:bgClr>
                  </a:pattFill>
                  <a:ln w="28575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2000" dirty="0"/>
                  </a:p>
                </p:txBody>
              </p:sp>
              <p:sp>
                <p:nvSpPr>
                  <p:cNvPr id="361" name="矩形 360">
                    <a:extLst>
                      <a:ext uri="{FF2B5EF4-FFF2-40B4-BE49-F238E27FC236}">
                        <a16:creationId xmlns:a16="http://schemas.microsoft.com/office/drawing/2014/main" id="{93FDB768-0F9E-CF19-0C51-1EF3E2A44FD9}"/>
                      </a:ext>
                    </a:extLst>
                  </p:cNvPr>
                  <p:cNvSpPr/>
                  <p:nvPr/>
                </p:nvSpPr>
                <p:spPr>
                  <a:xfrm>
                    <a:off x="2067469" y="2327567"/>
                    <a:ext cx="206006" cy="205847"/>
                  </a:xfrm>
                  <a:prstGeom prst="rect">
                    <a:avLst/>
                  </a:prstGeom>
                  <a:pattFill prst="wdUpDiag">
                    <a:fgClr>
                      <a:schemeClr val="bg1">
                        <a:lumMod val="75000"/>
                      </a:schemeClr>
                    </a:fgClr>
                    <a:bgClr>
                      <a:schemeClr val="bg1"/>
                    </a:bgClr>
                  </a:pattFill>
                  <a:ln w="28575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2000" dirty="0"/>
                  </a:p>
                </p:txBody>
              </p:sp>
              <p:sp>
                <p:nvSpPr>
                  <p:cNvPr id="362" name="矩形 361">
                    <a:extLst>
                      <a:ext uri="{FF2B5EF4-FFF2-40B4-BE49-F238E27FC236}">
                        <a16:creationId xmlns:a16="http://schemas.microsoft.com/office/drawing/2014/main" id="{3634C9A6-8ED1-8B64-236C-42A12D7887EA}"/>
                      </a:ext>
                    </a:extLst>
                  </p:cNvPr>
                  <p:cNvSpPr/>
                  <p:nvPr/>
                </p:nvSpPr>
                <p:spPr>
                  <a:xfrm>
                    <a:off x="3912769" y="2328819"/>
                    <a:ext cx="206006" cy="205847"/>
                  </a:xfrm>
                  <a:prstGeom prst="rect">
                    <a:avLst/>
                  </a:prstGeom>
                  <a:pattFill prst="wdUpDiag">
                    <a:fgClr>
                      <a:schemeClr val="bg1">
                        <a:lumMod val="75000"/>
                      </a:schemeClr>
                    </a:fgClr>
                    <a:bgClr>
                      <a:schemeClr val="bg1"/>
                    </a:bgClr>
                  </a:pattFill>
                  <a:ln w="28575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2000" dirty="0"/>
                  </a:p>
                </p:txBody>
              </p:sp>
              <p:grpSp>
                <p:nvGrpSpPr>
                  <p:cNvPr id="363" name="组合 362">
                    <a:extLst>
                      <a:ext uri="{FF2B5EF4-FFF2-40B4-BE49-F238E27FC236}">
                        <a16:creationId xmlns:a16="http://schemas.microsoft.com/office/drawing/2014/main" id="{0DD073AF-7811-132A-370D-01F318FE3D91}"/>
                      </a:ext>
                    </a:extLst>
                  </p:cNvPr>
                  <p:cNvGrpSpPr/>
                  <p:nvPr/>
                </p:nvGrpSpPr>
                <p:grpSpPr>
                  <a:xfrm>
                    <a:off x="2214257" y="2442717"/>
                    <a:ext cx="1408426" cy="200944"/>
                    <a:chOff x="5791220" y="3400079"/>
                    <a:chExt cx="1408426" cy="200944"/>
                  </a:xfrm>
                  <a:solidFill>
                    <a:srgbClr val="CC99FF"/>
                  </a:solidFill>
                </p:grpSpPr>
                <p:sp>
                  <p:nvSpPr>
                    <p:cNvPr id="364" name="矩形 363">
                      <a:extLst>
                        <a:ext uri="{FF2B5EF4-FFF2-40B4-BE49-F238E27FC236}">
                          <a16:creationId xmlns:a16="http://schemas.microsoft.com/office/drawing/2014/main" id="{36220504-3329-1E47-7CC4-BF97A50305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91220" y="3400085"/>
                      <a:ext cx="201093" cy="200938"/>
                    </a:xfrm>
                    <a:prstGeom prst="rect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28575">
                      <a:solidFill>
                        <a:schemeClr val="accent4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365" name="矩形 364">
                      <a:extLst>
                        <a:ext uri="{FF2B5EF4-FFF2-40B4-BE49-F238E27FC236}">
                          <a16:creationId xmlns:a16="http://schemas.microsoft.com/office/drawing/2014/main" id="{0E28D6E8-301E-6184-DB92-2975E7D6991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993028" y="3400079"/>
                      <a:ext cx="201093" cy="200938"/>
                    </a:xfrm>
                    <a:prstGeom prst="rect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28575">
                      <a:solidFill>
                        <a:schemeClr val="accent4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zh-CN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366" name="矩形 365">
                      <a:extLst>
                        <a:ext uri="{FF2B5EF4-FFF2-40B4-BE49-F238E27FC236}">
                          <a16:creationId xmlns:a16="http://schemas.microsoft.com/office/drawing/2014/main" id="{712D8D29-8265-DBB1-AF27-981ADEA756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93463" y="3400079"/>
                      <a:ext cx="201093" cy="200938"/>
                    </a:xfrm>
                    <a:prstGeom prst="rect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28575">
                      <a:solidFill>
                        <a:schemeClr val="accent4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367" name="矩形 366">
                      <a:extLst>
                        <a:ext uri="{FF2B5EF4-FFF2-40B4-BE49-F238E27FC236}">
                          <a16:creationId xmlns:a16="http://schemas.microsoft.com/office/drawing/2014/main" id="{CA8A8EEE-68B3-3316-1366-0473EEE5E3D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394915" y="3400079"/>
                      <a:ext cx="201093" cy="200938"/>
                    </a:xfrm>
                    <a:prstGeom prst="rect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28575">
                      <a:solidFill>
                        <a:schemeClr val="accent4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zh-CN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368" name="矩形 367">
                      <a:extLst>
                        <a:ext uri="{FF2B5EF4-FFF2-40B4-BE49-F238E27FC236}">
                          <a16:creationId xmlns:a16="http://schemas.microsoft.com/office/drawing/2014/main" id="{9178A1D1-252B-BD36-4FC5-1AE72D14E1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96367" y="3400079"/>
                      <a:ext cx="201093" cy="200938"/>
                    </a:xfrm>
                    <a:prstGeom prst="rect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28575">
                      <a:solidFill>
                        <a:schemeClr val="accent4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zh-CN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369" name="矩形 368">
                      <a:extLst>
                        <a:ext uri="{FF2B5EF4-FFF2-40B4-BE49-F238E27FC236}">
                          <a16:creationId xmlns:a16="http://schemas.microsoft.com/office/drawing/2014/main" id="{D970033D-E2B9-4AD6-4E92-6AD02A575DF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97460" y="3400079"/>
                      <a:ext cx="201093" cy="200938"/>
                    </a:xfrm>
                    <a:prstGeom prst="rect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28575">
                      <a:solidFill>
                        <a:schemeClr val="accent4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zh-CN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370" name="矩形 369">
                      <a:extLst>
                        <a:ext uri="{FF2B5EF4-FFF2-40B4-BE49-F238E27FC236}">
                          <a16:creationId xmlns:a16="http://schemas.microsoft.com/office/drawing/2014/main" id="{C0E84D12-AB69-EB32-D7E6-EFF8A454CD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98553" y="3400079"/>
                      <a:ext cx="201093" cy="200938"/>
                    </a:xfrm>
                    <a:prstGeom prst="rect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28575">
                      <a:solidFill>
                        <a:schemeClr val="accent4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zh-CN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</p:grpSp>
            <p:cxnSp>
              <p:nvCxnSpPr>
                <p:cNvPr id="339" name="直接箭头连接符 338">
                  <a:extLst>
                    <a:ext uri="{FF2B5EF4-FFF2-40B4-BE49-F238E27FC236}">
                      <a16:creationId xmlns:a16="http://schemas.microsoft.com/office/drawing/2014/main" id="{858A3FDC-7417-12AF-EEDA-DD40C7EE3000}"/>
                    </a:ext>
                  </a:extLst>
                </p:cNvPr>
                <p:cNvCxnSpPr/>
                <p:nvPr/>
              </p:nvCxnSpPr>
              <p:spPr>
                <a:xfrm>
                  <a:off x="6715013" y="2757403"/>
                  <a:ext cx="226551" cy="0"/>
                </a:xfrm>
                <a:prstGeom prst="straightConnector1">
                  <a:avLst/>
                </a:prstGeom>
                <a:ln w="19050">
                  <a:solidFill>
                    <a:schemeClr val="accent4"/>
                  </a:solidFill>
                  <a:tailEnd type="triangle"/>
                </a:ln>
                <a:scene3d>
                  <a:camera prst="isometricRightUp"/>
                  <a:lightRig rig="threePt" dir="t"/>
                </a:scene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0" name="连接符: 曲线 339">
                  <a:extLst>
                    <a:ext uri="{FF2B5EF4-FFF2-40B4-BE49-F238E27FC236}">
                      <a16:creationId xmlns:a16="http://schemas.microsoft.com/office/drawing/2014/main" id="{CC9A8A1A-E553-FA5B-26FF-FEF7A052FE3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 flipH="1">
                  <a:off x="5391075" y="1823755"/>
                  <a:ext cx="1441209" cy="426089"/>
                </a:xfrm>
                <a:prstGeom prst="curvedConnector3">
                  <a:avLst>
                    <a:gd name="adj1" fmla="val -19725"/>
                  </a:avLst>
                </a:prstGeom>
                <a:ln w="19050">
                  <a:tailEnd type="triangle"/>
                </a:ln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341" name="连接符: 曲线 340">
                  <a:extLst>
                    <a:ext uri="{FF2B5EF4-FFF2-40B4-BE49-F238E27FC236}">
                      <a16:creationId xmlns:a16="http://schemas.microsoft.com/office/drawing/2014/main" id="{D48BE96A-765B-BAA6-AED8-7A696475153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 flipH="1">
                  <a:off x="5559228" y="1635161"/>
                  <a:ext cx="845972" cy="332040"/>
                </a:xfrm>
                <a:prstGeom prst="curvedConnector3">
                  <a:avLst>
                    <a:gd name="adj1" fmla="val -31629"/>
                  </a:avLst>
                </a:prstGeom>
                <a:ln w="19050">
                  <a:solidFill>
                    <a:schemeClr val="accent6"/>
                  </a:solidFill>
                  <a:tailEnd type="triangle"/>
                </a:ln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342" name="连接符: 曲线 341">
                  <a:extLst>
                    <a:ext uri="{FF2B5EF4-FFF2-40B4-BE49-F238E27FC236}">
                      <a16:creationId xmlns:a16="http://schemas.microsoft.com/office/drawing/2014/main" id="{5CB621B6-07C6-02F7-EAA1-D048C7D32B2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 flipH="1">
                  <a:off x="5624055" y="1511271"/>
                  <a:ext cx="354677" cy="146520"/>
                </a:xfrm>
                <a:prstGeom prst="curvedConnector3">
                  <a:avLst>
                    <a:gd name="adj1" fmla="val -57870"/>
                  </a:avLst>
                </a:prstGeom>
                <a:ln w="19050">
                  <a:solidFill>
                    <a:schemeClr val="accent2"/>
                  </a:solidFill>
                  <a:tailEnd type="triangle"/>
                </a:ln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  <p:sp>
              <p:nvSpPr>
                <p:cNvPr id="343" name="文本框 342">
                  <a:extLst>
                    <a:ext uri="{FF2B5EF4-FFF2-40B4-BE49-F238E27FC236}">
                      <a16:creationId xmlns:a16="http://schemas.microsoft.com/office/drawing/2014/main" id="{54A2E552-EE79-24F8-9FCB-5807B337C793}"/>
                    </a:ext>
                  </a:extLst>
                </p:cNvPr>
                <p:cNvSpPr txBox="1"/>
                <p:nvPr/>
              </p:nvSpPr>
              <p:spPr>
                <a:xfrm>
                  <a:off x="5895106" y="3059088"/>
                  <a:ext cx="677661" cy="309341"/>
                </a:xfrm>
                <a:prstGeom prst="rect">
                  <a:avLst/>
                </a:prstGeom>
                <a:noFill/>
                <a:scene3d>
                  <a:camera prst="isometricRightUp"/>
                  <a:lightRig rig="threePt" dir="t"/>
                </a:scene3d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b="1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… t-</a:t>
                  </a:r>
                  <a:r>
                    <a:rPr lang="en-US" altLang="zh-CN" sz="1400" b="1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</a:t>
                  </a:r>
                  <a:endParaRPr lang="zh-CN" altLang="en-US" b="1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44" name="文本框 343">
                  <a:extLst>
                    <a:ext uri="{FF2B5EF4-FFF2-40B4-BE49-F238E27FC236}">
                      <a16:creationId xmlns:a16="http://schemas.microsoft.com/office/drawing/2014/main" id="{23EED5A5-37BA-4E9B-9C09-4A46FDA1404B}"/>
                    </a:ext>
                  </a:extLst>
                </p:cNvPr>
                <p:cNvSpPr txBox="1"/>
                <p:nvPr/>
              </p:nvSpPr>
              <p:spPr>
                <a:xfrm>
                  <a:off x="6277488" y="2832999"/>
                  <a:ext cx="677661" cy="309341"/>
                </a:xfrm>
                <a:prstGeom prst="rect">
                  <a:avLst/>
                </a:prstGeom>
                <a:noFill/>
                <a:scene3d>
                  <a:camera prst="isometricRightUp"/>
                  <a:lightRig rig="threePt" dir="t"/>
                </a:scene3d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b="1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</a:t>
                  </a:r>
                  <a:endParaRPr lang="zh-CN" altLang="en-US" b="1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45" name="文本框 344">
                  <a:extLst>
                    <a:ext uri="{FF2B5EF4-FFF2-40B4-BE49-F238E27FC236}">
                      <a16:creationId xmlns:a16="http://schemas.microsoft.com/office/drawing/2014/main" id="{6A0D73AA-E9D6-A1B8-8CE2-05F56D6CB321}"/>
                    </a:ext>
                  </a:extLst>
                </p:cNvPr>
                <p:cNvSpPr txBox="1"/>
                <p:nvPr/>
              </p:nvSpPr>
              <p:spPr>
                <a:xfrm>
                  <a:off x="6377015" y="2779303"/>
                  <a:ext cx="677661" cy="309341"/>
                </a:xfrm>
                <a:prstGeom prst="rect">
                  <a:avLst/>
                </a:prstGeom>
                <a:noFill/>
                <a:scene3d>
                  <a:camera prst="isometricRightUp"/>
                  <a:lightRig rig="threePt" dir="t"/>
                </a:scene3d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b="1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t+</a:t>
                  </a:r>
                  <a:r>
                    <a:rPr lang="en-US" altLang="zh-CN" sz="1400" b="1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 …</a:t>
                  </a:r>
                  <a:endParaRPr lang="zh-CN" altLang="en-US" b="1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46" name="文本框 345">
                  <a:extLst>
                    <a:ext uri="{FF2B5EF4-FFF2-40B4-BE49-F238E27FC236}">
                      <a16:creationId xmlns:a16="http://schemas.microsoft.com/office/drawing/2014/main" id="{1A4EA936-6556-07D5-9B51-2B9EB248F468}"/>
                    </a:ext>
                  </a:extLst>
                </p:cNvPr>
                <p:cNvSpPr txBox="1"/>
                <p:nvPr/>
              </p:nvSpPr>
              <p:spPr>
                <a:xfrm>
                  <a:off x="5568792" y="2596322"/>
                  <a:ext cx="677661" cy="309341"/>
                </a:xfrm>
                <a:prstGeom prst="rect">
                  <a:avLst/>
                </a:prstGeom>
                <a:noFill/>
                <a:scene3d>
                  <a:camera prst="isometricRightUp"/>
                  <a:lightRig rig="threePt" dir="t"/>
                </a:scene3d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b="1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… t-</a:t>
                  </a:r>
                  <a:r>
                    <a:rPr lang="en-US" altLang="zh-CN" sz="1400" b="1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</a:t>
                  </a:r>
                  <a:endParaRPr lang="zh-CN" altLang="en-US" b="1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47" name="文本框 346">
                  <a:extLst>
                    <a:ext uri="{FF2B5EF4-FFF2-40B4-BE49-F238E27FC236}">
                      <a16:creationId xmlns:a16="http://schemas.microsoft.com/office/drawing/2014/main" id="{4323AAFF-252D-263B-5F09-51C3C675B57C}"/>
                    </a:ext>
                  </a:extLst>
                </p:cNvPr>
                <p:cNvSpPr txBox="1"/>
                <p:nvPr/>
              </p:nvSpPr>
              <p:spPr>
                <a:xfrm>
                  <a:off x="5951174" y="2370233"/>
                  <a:ext cx="677661" cy="309341"/>
                </a:xfrm>
                <a:prstGeom prst="rect">
                  <a:avLst/>
                </a:prstGeom>
                <a:noFill/>
                <a:scene3d>
                  <a:camera prst="isometricRightUp"/>
                  <a:lightRig rig="threePt" dir="t"/>
                </a:scene3d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b="1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</a:t>
                  </a:r>
                  <a:endParaRPr lang="zh-CN" altLang="en-US" b="1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48" name="文本框 347">
                  <a:extLst>
                    <a:ext uri="{FF2B5EF4-FFF2-40B4-BE49-F238E27FC236}">
                      <a16:creationId xmlns:a16="http://schemas.microsoft.com/office/drawing/2014/main" id="{68AF1309-B27B-B145-C20F-BA4F70416915}"/>
                    </a:ext>
                  </a:extLst>
                </p:cNvPr>
                <p:cNvSpPr txBox="1"/>
                <p:nvPr/>
              </p:nvSpPr>
              <p:spPr>
                <a:xfrm>
                  <a:off x="6067768" y="2310111"/>
                  <a:ext cx="677661" cy="309341"/>
                </a:xfrm>
                <a:prstGeom prst="rect">
                  <a:avLst/>
                </a:prstGeom>
                <a:noFill/>
                <a:scene3d>
                  <a:camera prst="isometricRightUp"/>
                  <a:lightRig rig="threePt" dir="t"/>
                </a:scene3d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b="1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t+</a:t>
                  </a:r>
                  <a:r>
                    <a:rPr lang="en-US" altLang="zh-CN" sz="1400" b="1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 …</a:t>
                  </a:r>
                  <a:endParaRPr lang="zh-CN" altLang="en-US" b="1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49" name="文本框 348">
                  <a:extLst>
                    <a:ext uri="{FF2B5EF4-FFF2-40B4-BE49-F238E27FC236}">
                      <a16:creationId xmlns:a16="http://schemas.microsoft.com/office/drawing/2014/main" id="{6C3E1454-4BF0-5E84-06F8-672C9F702CFE}"/>
                    </a:ext>
                  </a:extLst>
                </p:cNvPr>
                <p:cNvSpPr txBox="1"/>
                <p:nvPr/>
              </p:nvSpPr>
              <p:spPr>
                <a:xfrm>
                  <a:off x="5408556" y="2043989"/>
                  <a:ext cx="677661" cy="309341"/>
                </a:xfrm>
                <a:prstGeom prst="rect">
                  <a:avLst/>
                </a:prstGeom>
                <a:noFill/>
                <a:scene3d>
                  <a:camera prst="isometricRightUp"/>
                  <a:lightRig rig="threePt" dir="t"/>
                </a:scene3d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b="1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… t-</a:t>
                  </a:r>
                  <a:r>
                    <a:rPr lang="en-US" altLang="zh-CN" sz="1400" b="1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</a:t>
                  </a:r>
                  <a:endParaRPr lang="zh-CN" altLang="en-US" b="1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50" name="文本框 349">
                  <a:extLst>
                    <a:ext uri="{FF2B5EF4-FFF2-40B4-BE49-F238E27FC236}">
                      <a16:creationId xmlns:a16="http://schemas.microsoft.com/office/drawing/2014/main" id="{94E58116-1683-5CBA-4547-F620E28E7B26}"/>
                    </a:ext>
                  </a:extLst>
                </p:cNvPr>
                <p:cNvSpPr txBox="1"/>
                <p:nvPr/>
              </p:nvSpPr>
              <p:spPr>
                <a:xfrm>
                  <a:off x="5890465" y="1764204"/>
                  <a:ext cx="677661" cy="309341"/>
                </a:xfrm>
                <a:prstGeom prst="rect">
                  <a:avLst/>
                </a:prstGeom>
                <a:noFill/>
                <a:scene3d>
                  <a:camera prst="isometricRightUp"/>
                  <a:lightRig rig="threePt" dir="t"/>
                </a:scene3d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b="1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t+</a:t>
                  </a:r>
                  <a:r>
                    <a:rPr lang="en-US" altLang="zh-CN" sz="1400" b="1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 …</a:t>
                  </a:r>
                  <a:endParaRPr lang="zh-CN" altLang="en-US" b="1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351" name="直接箭头连接符 350">
                  <a:extLst>
                    <a:ext uri="{FF2B5EF4-FFF2-40B4-BE49-F238E27FC236}">
                      <a16:creationId xmlns:a16="http://schemas.microsoft.com/office/drawing/2014/main" id="{1EA0221B-9400-8CFE-8028-AB5DD549FCC1}"/>
                    </a:ext>
                  </a:extLst>
                </p:cNvPr>
                <p:cNvCxnSpPr/>
                <p:nvPr/>
              </p:nvCxnSpPr>
              <p:spPr>
                <a:xfrm>
                  <a:off x="6443665" y="2258037"/>
                  <a:ext cx="226551" cy="0"/>
                </a:xfrm>
                <a:prstGeom prst="straightConnector1">
                  <a:avLst/>
                </a:prstGeom>
                <a:ln w="19050">
                  <a:solidFill>
                    <a:schemeClr val="accent6"/>
                  </a:solidFill>
                  <a:tailEnd type="triangle"/>
                </a:ln>
                <a:scene3d>
                  <a:camera prst="isometricRightUp"/>
                  <a:lightRig rig="threePt" dir="t"/>
                </a:scene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52" name="文本框 351">
                  <a:extLst>
                    <a:ext uri="{FF2B5EF4-FFF2-40B4-BE49-F238E27FC236}">
                      <a16:creationId xmlns:a16="http://schemas.microsoft.com/office/drawing/2014/main" id="{FDAAACE1-224E-2BED-C5B7-345487744E71}"/>
                    </a:ext>
                  </a:extLst>
                </p:cNvPr>
                <p:cNvSpPr txBox="1"/>
                <p:nvPr/>
              </p:nvSpPr>
              <p:spPr>
                <a:xfrm>
                  <a:off x="5254624" y="1403733"/>
                  <a:ext cx="1331892" cy="257784"/>
                </a:xfrm>
                <a:prstGeom prst="rect">
                  <a:avLst/>
                </a:prstGeom>
                <a:noFill/>
                <a:scene3d>
                  <a:camera prst="isometricRightUp"/>
                  <a:lightRig rig="threePt" dir="t"/>
                </a:scene3d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( 2700, 1 , 100 )</a:t>
                  </a:r>
                  <a:endParaRPr lang="zh-CN" altLang="en-US" sz="14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317" name="文本框 316">
                <a:extLst>
                  <a:ext uri="{FF2B5EF4-FFF2-40B4-BE49-F238E27FC236}">
                    <a16:creationId xmlns:a16="http://schemas.microsoft.com/office/drawing/2014/main" id="{A1745D43-8197-AB86-DA6C-C27C0D91D32A}"/>
                  </a:ext>
                </a:extLst>
              </p:cNvPr>
              <p:cNvSpPr txBox="1"/>
              <p:nvPr/>
            </p:nvSpPr>
            <p:spPr>
              <a:xfrm>
                <a:off x="6120726" y="3461653"/>
                <a:ext cx="1331892" cy="257784"/>
              </a:xfrm>
              <a:prstGeom prst="rect">
                <a:avLst/>
              </a:prstGeom>
              <a:noFill/>
              <a:scene3d>
                <a:camera prst="isometricRightUp"/>
                <a:lightRig rig="threePt" dir="t"/>
              </a:scene3d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( 2700, 96 , 100 )</a:t>
                </a:r>
                <a:endParaRPr lang="zh-CN" altLang="en-US" sz="1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18" name="连接符: 曲线 317">
                <a:extLst>
                  <a:ext uri="{FF2B5EF4-FFF2-40B4-BE49-F238E27FC236}">
                    <a16:creationId xmlns:a16="http://schemas.microsoft.com/office/drawing/2014/main" id="{AD3F6B60-C208-C64E-64E9-0ADAE18E4C4D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H="1">
                <a:off x="6480685" y="3169492"/>
                <a:ext cx="143958" cy="108829"/>
              </a:xfrm>
              <a:prstGeom prst="curvedConnector3">
                <a:avLst>
                  <a:gd name="adj1" fmla="val 376"/>
                </a:avLst>
              </a:prstGeom>
              <a:ln w="19050">
                <a:solidFill>
                  <a:schemeClr val="accent4"/>
                </a:solidFill>
                <a:tailEnd type="triangle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grpSp>
            <p:nvGrpSpPr>
              <p:cNvPr id="319" name="组合 318">
                <a:extLst>
                  <a:ext uri="{FF2B5EF4-FFF2-40B4-BE49-F238E27FC236}">
                    <a16:creationId xmlns:a16="http://schemas.microsoft.com/office/drawing/2014/main" id="{0DE7B688-D3E3-0E31-EAF1-CEA3852E018D}"/>
                  </a:ext>
                </a:extLst>
              </p:cNvPr>
              <p:cNvGrpSpPr/>
              <p:nvPr/>
            </p:nvGrpSpPr>
            <p:grpSpPr>
              <a:xfrm>
                <a:off x="6162571" y="3352800"/>
                <a:ext cx="800228" cy="201033"/>
                <a:chOff x="2447299" y="2707927"/>
                <a:chExt cx="800228" cy="201033"/>
              </a:xfrm>
              <a:scene3d>
                <a:camera prst="isometricRightUp"/>
                <a:lightRig rig="threePt" dir="t"/>
              </a:scene3d>
            </p:grpSpPr>
            <p:sp>
              <p:nvSpPr>
                <p:cNvPr id="329" name="矩形 328">
                  <a:extLst>
                    <a:ext uri="{FF2B5EF4-FFF2-40B4-BE49-F238E27FC236}">
                      <a16:creationId xmlns:a16="http://schemas.microsoft.com/office/drawing/2014/main" id="{66255446-2884-4979-1327-1898025080C4}"/>
                    </a:ext>
                  </a:extLst>
                </p:cNvPr>
                <p:cNvSpPr/>
                <p:nvPr/>
              </p:nvSpPr>
              <p:spPr>
                <a:xfrm>
                  <a:off x="2649906" y="2707933"/>
                  <a:ext cx="201093" cy="200938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285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>
                      <a:solidFill>
                        <a:schemeClr val="lt1"/>
                      </a:solidFill>
                    </a:defRPr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200" dirty="0"/>
                </a:p>
              </p:txBody>
            </p:sp>
            <p:sp>
              <p:nvSpPr>
                <p:cNvPr id="330" name="矩形 329">
                  <a:extLst>
                    <a:ext uri="{FF2B5EF4-FFF2-40B4-BE49-F238E27FC236}">
                      <a16:creationId xmlns:a16="http://schemas.microsoft.com/office/drawing/2014/main" id="{4DE3E4D9-DBB0-42C7-908A-745C6EAB94E1}"/>
                    </a:ext>
                  </a:extLst>
                </p:cNvPr>
                <p:cNvSpPr/>
                <p:nvPr/>
              </p:nvSpPr>
              <p:spPr>
                <a:xfrm>
                  <a:off x="2845999" y="2707927"/>
                  <a:ext cx="201093" cy="200938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285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>
                      <a:solidFill>
                        <a:schemeClr val="lt1"/>
                      </a:solidFill>
                    </a:defRPr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200" dirty="0"/>
                </a:p>
              </p:txBody>
            </p:sp>
            <p:sp>
              <p:nvSpPr>
                <p:cNvPr id="331" name="矩形 330">
                  <a:extLst>
                    <a:ext uri="{FF2B5EF4-FFF2-40B4-BE49-F238E27FC236}">
                      <a16:creationId xmlns:a16="http://schemas.microsoft.com/office/drawing/2014/main" id="{E7BE170F-E14D-099F-DB17-7813B5A6682F}"/>
                    </a:ext>
                  </a:extLst>
                </p:cNvPr>
                <p:cNvSpPr/>
                <p:nvPr/>
              </p:nvSpPr>
              <p:spPr>
                <a:xfrm>
                  <a:off x="3046434" y="2707927"/>
                  <a:ext cx="201093" cy="200938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285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>
                      <a:solidFill>
                        <a:schemeClr val="lt1"/>
                      </a:solidFill>
                    </a:defRPr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200" dirty="0"/>
                </a:p>
              </p:txBody>
            </p:sp>
            <p:sp>
              <p:nvSpPr>
                <p:cNvPr id="332" name="矩形 331">
                  <a:extLst>
                    <a:ext uri="{FF2B5EF4-FFF2-40B4-BE49-F238E27FC236}">
                      <a16:creationId xmlns:a16="http://schemas.microsoft.com/office/drawing/2014/main" id="{A42F6D61-4311-C666-5E6D-EA5B3D4396AF}"/>
                    </a:ext>
                  </a:extLst>
                </p:cNvPr>
                <p:cNvSpPr/>
                <p:nvPr/>
              </p:nvSpPr>
              <p:spPr>
                <a:xfrm>
                  <a:off x="2447299" y="2708022"/>
                  <a:ext cx="201093" cy="200938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285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>
                      <a:solidFill>
                        <a:schemeClr val="lt1"/>
                      </a:solidFill>
                    </a:defRPr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200" dirty="0"/>
                </a:p>
              </p:txBody>
            </p:sp>
          </p:grpSp>
          <p:grpSp>
            <p:nvGrpSpPr>
              <p:cNvPr id="320" name="组合 319">
                <a:extLst>
                  <a:ext uri="{FF2B5EF4-FFF2-40B4-BE49-F238E27FC236}">
                    <a16:creationId xmlns:a16="http://schemas.microsoft.com/office/drawing/2014/main" id="{E9F1021B-CBC8-0F93-E1D7-727C0B2C7046}"/>
                  </a:ext>
                </a:extLst>
              </p:cNvPr>
              <p:cNvGrpSpPr/>
              <p:nvPr/>
            </p:nvGrpSpPr>
            <p:grpSpPr>
              <a:xfrm>
                <a:off x="6372740" y="3283892"/>
                <a:ext cx="800228" cy="201033"/>
                <a:chOff x="2447299" y="2707927"/>
                <a:chExt cx="800228" cy="201033"/>
              </a:xfrm>
              <a:scene3d>
                <a:camera prst="isometricRightUp"/>
                <a:lightRig rig="threePt" dir="t"/>
              </a:scene3d>
            </p:grpSpPr>
            <p:sp>
              <p:nvSpPr>
                <p:cNvPr id="325" name="矩形 324">
                  <a:extLst>
                    <a:ext uri="{FF2B5EF4-FFF2-40B4-BE49-F238E27FC236}">
                      <a16:creationId xmlns:a16="http://schemas.microsoft.com/office/drawing/2014/main" id="{0CBC0F08-C2FC-53D5-4BEE-D30FB0274410}"/>
                    </a:ext>
                  </a:extLst>
                </p:cNvPr>
                <p:cNvSpPr/>
                <p:nvPr/>
              </p:nvSpPr>
              <p:spPr>
                <a:xfrm>
                  <a:off x="2649906" y="2707933"/>
                  <a:ext cx="201093" cy="200938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285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>
                      <a:solidFill>
                        <a:schemeClr val="lt1"/>
                      </a:solidFill>
                    </a:defRPr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200" dirty="0"/>
                </a:p>
              </p:txBody>
            </p:sp>
            <p:sp>
              <p:nvSpPr>
                <p:cNvPr id="326" name="矩形 325">
                  <a:extLst>
                    <a:ext uri="{FF2B5EF4-FFF2-40B4-BE49-F238E27FC236}">
                      <a16:creationId xmlns:a16="http://schemas.microsoft.com/office/drawing/2014/main" id="{A12EA933-F5AE-D802-1E0A-BB2D1DEE0A1B}"/>
                    </a:ext>
                  </a:extLst>
                </p:cNvPr>
                <p:cNvSpPr/>
                <p:nvPr/>
              </p:nvSpPr>
              <p:spPr>
                <a:xfrm>
                  <a:off x="2845999" y="2707927"/>
                  <a:ext cx="201093" cy="200938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285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>
                      <a:solidFill>
                        <a:schemeClr val="lt1"/>
                      </a:solidFill>
                    </a:defRPr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200" dirty="0"/>
                </a:p>
              </p:txBody>
            </p:sp>
            <p:sp>
              <p:nvSpPr>
                <p:cNvPr id="327" name="矩形 326">
                  <a:extLst>
                    <a:ext uri="{FF2B5EF4-FFF2-40B4-BE49-F238E27FC236}">
                      <a16:creationId xmlns:a16="http://schemas.microsoft.com/office/drawing/2014/main" id="{531730C9-4212-C4B3-81A3-8CF50A110DCB}"/>
                    </a:ext>
                  </a:extLst>
                </p:cNvPr>
                <p:cNvSpPr/>
                <p:nvPr/>
              </p:nvSpPr>
              <p:spPr>
                <a:xfrm>
                  <a:off x="3046434" y="2707927"/>
                  <a:ext cx="201093" cy="200938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285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>
                      <a:solidFill>
                        <a:schemeClr val="lt1"/>
                      </a:solidFill>
                    </a:defRPr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200" dirty="0"/>
                </a:p>
              </p:txBody>
            </p:sp>
            <p:sp>
              <p:nvSpPr>
                <p:cNvPr id="328" name="矩形 327">
                  <a:extLst>
                    <a:ext uri="{FF2B5EF4-FFF2-40B4-BE49-F238E27FC236}">
                      <a16:creationId xmlns:a16="http://schemas.microsoft.com/office/drawing/2014/main" id="{8597F130-197C-2E1A-48E6-7D785E17E7BB}"/>
                    </a:ext>
                  </a:extLst>
                </p:cNvPr>
                <p:cNvSpPr/>
                <p:nvPr/>
              </p:nvSpPr>
              <p:spPr>
                <a:xfrm>
                  <a:off x="2447299" y="2708022"/>
                  <a:ext cx="201093" cy="200938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285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>
                      <a:solidFill>
                        <a:schemeClr val="lt1"/>
                      </a:solidFill>
                    </a:defRPr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200" dirty="0"/>
                </a:p>
              </p:txBody>
            </p:sp>
          </p:grpSp>
          <p:sp>
            <p:nvSpPr>
              <p:cNvPr id="321" name="矩形 320">
                <a:extLst>
                  <a:ext uri="{FF2B5EF4-FFF2-40B4-BE49-F238E27FC236}">
                    <a16:creationId xmlns:a16="http://schemas.microsoft.com/office/drawing/2014/main" id="{048BB17A-B62C-5189-0E96-F03293D46C7E}"/>
                  </a:ext>
                </a:extLst>
              </p:cNvPr>
              <p:cNvSpPr/>
              <p:nvPr/>
            </p:nvSpPr>
            <p:spPr>
              <a:xfrm>
                <a:off x="5411680" y="3305229"/>
                <a:ext cx="206006" cy="205847"/>
              </a:xfrm>
              <a:prstGeom prst="rect">
                <a:avLst/>
              </a:prstGeom>
              <a:pattFill prst="wdUpDiag">
                <a:fgClr>
                  <a:schemeClr val="bg1">
                    <a:lumMod val="75000"/>
                  </a:schemeClr>
                </a:fgClr>
                <a:bgClr>
                  <a:schemeClr val="bg1"/>
                </a:bgClr>
              </a:pattFill>
              <a:ln w="28575">
                <a:solidFill>
                  <a:schemeClr val="bg2">
                    <a:lumMod val="25000"/>
                  </a:schemeClr>
                </a:solidFill>
              </a:ln>
              <a:scene3d>
                <a:camera prst="isometricRightUp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2000" dirty="0"/>
              </a:p>
            </p:txBody>
          </p:sp>
          <p:sp>
            <p:nvSpPr>
              <p:cNvPr id="322" name="矩形 321">
                <a:extLst>
                  <a:ext uri="{FF2B5EF4-FFF2-40B4-BE49-F238E27FC236}">
                    <a16:creationId xmlns:a16="http://schemas.microsoft.com/office/drawing/2014/main" id="{C3F52BD4-3173-50A6-A1EB-ACE008DF100C}"/>
                  </a:ext>
                </a:extLst>
              </p:cNvPr>
              <p:cNvSpPr/>
              <p:nvPr/>
            </p:nvSpPr>
            <p:spPr>
              <a:xfrm>
                <a:off x="5353108" y="1524996"/>
                <a:ext cx="206006" cy="20584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28575">
                <a:solidFill>
                  <a:schemeClr val="accent5">
                    <a:lumMod val="75000"/>
                  </a:schemeClr>
                </a:solidFill>
              </a:ln>
              <a:scene3d>
                <a:camera prst="isometricRightUp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2000" dirty="0"/>
              </a:p>
            </p:txBody>
          </p:sp>
          <p:sp>
            <p:nvSpPr>
              <p:cNvPr id="323" name="矩形 322">
                <a:extLst>
                  <a:ext uri="{FF2B5EF4-FFF2-40B4-BE49-F238E27FC236}">
                    <a16:creationId xmlns:a16="http://schemas.microsoft.com/office/drawing/2014/main" id="{797F3810-84ED-BE6C-4E5F-C726EBC3D83B}"/>
                  </a:ext>
                </a:extLst>
              </p:cNvPr>
              <p:cNvSpPr/>
              <p:nvPr/>
            </p:nvSpPr>
            <p:spPr>
              <a:xfrm>
                <a:off x="5354272" y="2686491"/>
                <a:ext cx="206006" cy="205847"/>
              </a:xfrm>
              <a:prstGeom prst="rect">
                <a:avLst/>
              </a:prstGeom>
              <a:pattFill prst="wdUpDiag">
                <a:fgClr>
                  <a:schemeClr val="bg1">
                    <a:lumMod val="75000"/>
                  </a:schemeClr>
                </a:fgClr>
                <a:bgClr>
                  <a:schemeClr val="bg1"/>
                </a:bgClr>
              </a:pattFill>
              <a:ln w="28575">
                <a:solidFill>
                  <a:schemeClr val="accent3">
                    <a:lumMod val="50000"/>
                  </a:schemeClr>
                </a:solidFill>
              </a:ln>
              <a:scene3d>
                <a:camera prst="isometricRightUp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2000" dirty="0"/>
              </a:p>
            </p:txBody>
          </p:sp>
          <p:sp>
            <p:nvSpPr>
              <p:cNvPr id="324" name="矩形 323">
                <a:extLst>
                  <a:ext uri="{FF2B5EF4-FFF2-40B4-BE49-F238E27FC236}">
                    <a16:creationId xmlns:a16="http://schemas.microsoft.com/office/drawing/2014/main" id="{A66EFCD5-D1DB-E623-4D73-F8A2AEDE8E30}"/>
                  </a:ext>
                </a:extLst>
              </p:cNvPr>
              <p:cNvSpPr/>
              <p:nvPr/>
            </p:nvSpPr>
            <p:spPr>
              <a:xfrm>
                <a:off x="6311578" y="3488569"/>
                <a:ext cx="201093" cy="200938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28575">
                <a:solidFill>
                  <a:schemeClr val="accent5">
                    <a:lumMod val="75000"/>
                  </a:schemeClr>
                </a:solidFill>
              </a:ln>
              <a:scene3d>
                <a:camera prst="isometricRightUp"/>
                <a:lightRig rig="threePt" dir="t"/>
              </a:scene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200" dirty="0"/>
              </a:p>
            </p:txBody>
          </p:sp>
        </p:grpSp>
        <p:grpSp>
          <p:nvGrpSpPr>
            <p:cNvPr id="77" name="组合 76">
              <a:extLst>
                <a:ext uri="{FF2B5EF4-FFF2-40B4-BE49-F238E27FC236}">
                  <a16:creationId xmlns:a16="http://schemas.microsoft.com/office/drawing/2014/main" id="{7F74A5CF-DE5C-6DEA-FE16-D03DA854966F}"/>
                </a:ext>
              </a:extLst>
            </p:cNvPr>
            <p:cNvGrpSpPr/>
            <p:nvPr/>
          </p:nvGrpSpPr>
          <p:grpSpPr>
            <a:xfrm>
              <a:off x="7801553" y="880192"/>
              <a:ext cx="943653" cy="181842"/>
              <a:chOff x="6552664" y="1202689"/>
              <a:chExt cx="1013189" cy="201034"/>
            </a:xfrm>
          </p:grpSpPr>
          <p:grpSp>
            <p:nvGrpSpPr>
              <p:cNvPr id="304" name="组合 303">
                <a:extLst>
                  <a:ext uri="{FF2B5EF4-FFF2-40B4-BE49-F238E27FC236}">
                    <a16:creationId xmlns:a16="http://schemas.microsoft.com/office/drawing/2014/main" id="{EFA585C7-4EE3-2D57-56E6-8D96B092F401}"/>
                  </a:ext>
                </a:extLst>
              </p:cNvPr>
              <p:cNvGrpSpPr/>
              <p:nvPr/>
            </p:nvGrpSpPr>
            <p:grpSpPr>
              <a:xfrm>
                <a:off x="6552664" y="1202689"/>
                <a:ext cx="800228" cy="201033"/>
                <a:chOff x="2447299" y="2707927"/>
                <a:chExt cx="800228" cy="201033"/>
              </a:xfrm>
            </p:grpSpPr>
            <p:sp>
              <p:nvSpPr>
                <p:cNvPr id="306" name="矩形 305">
                  <a:extLst>
                    <a:ext uri="{FF2B5EF4-FFF2-40B4-BE49-F238E27FC236}">
                      <a16:creationId xmlns:a16="http://schemas.microsoft.com/office/drawing/2014/main" id="{AC2096CC-C6FC-E49C-CA3C-BE6189AF1D7F}"/>
                    </a:ext>
                  </a:extLst>
                </p:cNvPr>
                <p:cNvSpPr/>
                <p:nvPr/>
              </p:nvSpPr>
              <p:spPr>
                <a:xfrm>
                  <a:off x="2649906" y="2707933"/>
                  <a:ext cx="201093" cy="200938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285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>
                      <a:solidFill>
                        <a:schemeClr val="lt1"/>
                      </a:solidFill>
                    </a:defRPr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200" dirty="0"/>
                </a:p>
              </p:txBody>
            </p:sp>
            <p:sp>
              <p:nvSpPr>
                <p:cNvPr id="307" name="矩形 306">
                  <a:extLst>
                    <a:ext uri="{FF2B5EF4-FFF2-40B4-BE49-F238E27FC236}">
                      <a16:creationId xmlns:a16="http://schemas.microsoft.com/office/drawing/2014/main" id="{6F5C8D14-5E20-B38C-A3F6-4A02EB930084}"/>
                    </a:ext>
                  </a:extLst>
                </p:cNvPr>
                <p:cNvSpPr/>
                <p:nvPr/>
              </p:nvSpPr>
              <p:spPr>
                <a:xfrm>
                  <a:off x="2845999" y="2707927"/>
                  <a:ext cx="201093" cy="200938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285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>
                      <a:solidFill>
                        <a:schemeClr val="lt1"/>
                      </a:solidFill>
                    </a:defRPr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200" dirty="0"/>
                </a:p>
              </p:txBody>
            </p:sp>
            <p:sp>
              <p:nvSpPr>
                <p:cNvPr id="308" name="矩形 307">
                  <a:extLst>
                    <a:ext uri="{FF2B5EF4-FFF2-40B4-BE49-F238E27FC236}">
                      <a16:creationId xmlns:a16="http://schemas.microsoft.com/office/drawing/2014/main" id="{FFE21D39-36B0-4D75-F8D0-4E843A63535D}"/>
                    </a:ext>
                  </a:extLst>
                </p:cNvPr>
                <p:cNvSpPr/>
                <p:nvPr/>
              </p:nvSpPr>
              <p:spPr>
                <a:xfrm>
                  <a:off x="3046434" y="2707927"/>
                  <a:ext cx="201093" cy="200938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285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>
                      <a:solidFill>
                        <a:schemeClr val="lt1"/>
                      </a:solidFill>
                    </a:defRPr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200" dirty="0"/>
                </a:p>
              </p:txBody>
            </p:sp>
            <p:sp>
              <p:nvSpPr>
                <p:cNvPr id="309" name="矩形 308">
                  <a:extLst>
                    <a:ext uri="{FF2B5EF4-FFF2-40B4-BE49-F238E27FC236}">
                      <a16:creationId xmlns:a16="http://schemas.microsoft.com/office/drawing/2014/main" id="{DB06A315-39D2-41A4-8F18-F8F79B6B483C}"/>
                    </a:ext>
                  </a:extLst>
                </p:cNvPr>
                <p:cNvSpPr/>
                <p:nvPr/>
              </p:nvSpPr>
              <p:spPr>
                <a:xfrm>
                  <a:off x="2447299" y="2708022"/>
                  <a:ext cx="201093" cy="200938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285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>
                      <a:solidFill>
                        <a:schemeClr val="lt1"/>
                      </a:solidFill>
                    </a:defRPr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200" dirty="0"/>
                </a:p>
              </p:txBody>
            </p:sp>
          </p:grpSp>
          <p:sp>
            <p:nvSpPr>
              <p:cNvPr id="305" name="矩形 304">
                <a:extLst>
                  <a:ext uri="{FF2B5EF4-FFF2-40B4-BE49-F238E27FC236}">
                    <a16:creationId xmlns:a16="http://schemas.microsoft.com/office/drawing/2014/main" id="{53EE204A-F65A-C3E1-67AE-5697DAA31803}"/>
                  </a:ext>
                </a:extLst>
              </p:cNvPr>
              <p:cNvSpPr/>
              <p:nvPr/>
            </p:nvSpPr>
            <p:spPr>
              <a:xfrm>
                <a:off x="7364760" y="1202785"/>
                <a:ext cx="201093" cy="200938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285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200" dirty="0"/>
              </a:p>
            </p:txBody>
          </p:sp>
        </p:grpSp>
        <p:grpSp>
          <p:nvGrpSpPr>
            <p:cNvPr id="78" name="组合 77">
              <a:extLst>
                <a:ext uri="{FF2B5EF4-FFF2-40B4-BE49-F238E27FC236}">
                  <a16:creationId xmlns:a16="http://schemas.microsoft.com/office/drawing/2014/main" id="{1E7B1DEA-DB2C-D69F-8E59-69E4AEC06A88}"/>
                </a:ext>
              </a:extLst>
            </p:cNvPr>
            <p:cNvGrpSpPr/>
            <p:nvPr/>
          </p:nvGrpSpPr>
          <p:grpSpPr>
            <a:xfrm>
              <a:off x="7442760" y="1050153"/>
              <a:ext cx="1590737" cy="2431220"/>
              <a:chOff x="7249919" y="1258408"/>
              <a:chExt cx="1590737" cy="2431220"/>
            </a:xfrm>
          </p:grpSpPr>
          <p:grpSp>
            <p:nvGrpSpPr>
              <p:cNvPr id="102" name="组合 101">
                <a:extLst>
                  <a:ext uri="{FF2B5EF4-FFF2-40B4-BE49-F238E27FC236}">
                    <a16:creationId xmlns:a16="http://schemas.microsoft.com/office/drawing/2014/main" id="{30BF2B67-F214-AC65-F88A-90B47724B42E}"/>
                  </a:ext>
                </a:extLst>
              </p:cNvPr>
              <p:cNvGrpSpPr/>
              <p:nvPr/>
            </p:nvGrpSpPr>
            <p:grpSpPr>
              <a:xfrm>
                <a:off x="7249919" y="1258408"/>
                <a:ext cx="1393189" cy="1590023"/>
                <a:chOff x="7455737" y="917080"/>
                <a:chExt cx="1726207" cy="2145893"/>
              </a:xfrm>
            </p:grpSpPr>
            <p:grpSp>
              <p:nvGrpSpPr>
                <p:cNvPr id="111" name="组合 110">
                  <a:extLst>
                    <a:ext uri="{FF2B5EF4-FFF2-40B4-BE49-F238E27FC236}">
                      <a16:creationId xmlns:a16="http://schemas.microsoft.com/office/drawing/2014/main" id="{D6FB732B-41B9-45E3-A976-494299DD2C81}"/>
                    </a:ext>
                  </a:extLst>
                </p:cNvPr>
                <p:cNvGrpSpPr/>
                <p:nvPr/>
              </p:nvGrpSpPr>
              <p:grpSpPr>
                <a:xfrm>
                  <a:off x="7715662" y="2483873"/>
                  <a:ext cx="539766" cy="491223"/>
                  <a:chOff x="8826711" y="1011527"/>
                  <a:chExt cx="1007787" cy="1008888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279" name="矩形 278">
                    <a:extLst>
                      <a:ext uri="{FF2B5EF4-FFF2-40B4-BE49-F238E27FC236}">
                        <a16:creationId xmlns:a16="http://schemas.microsoft.com/office/drawing/2014/main" id="{1C4CFC43-3D25-FB86-021A-FD5814E92791}"/>
                      </a:ext>
                    </a:extLst>
                  </p:cNvPr>
                  <p:cNvSpPr/>
                  <p:nvPr/>
                </p:nvSpPr>
                <p:spPr>
                  <a:xfrm>
                    <a:off x="8826711" y="1011527"/>
                    <a:ext cx="201093" cy="200938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280" name="矩形 279">
                    <a:extLst>
                      <a:ext uri="{FF2B5EF4-FFF2-40B4-BE49-F238E27FC236}">
                        <a16:creationId xmlns:a16="http://schemas.microsoft.com/office/drawing/2014/main" id="{1908EBEF-5385-0F70-17E6-B471E2AF2B83}"/>
                      </a:ext>
                    </a:extLst>
                  </p:cNvPr>
                  <p:cNvSpPr/>
                  <p:nvPr/>
                </p:nvSpPr>
                <p:spPr>
                  <a:xfrm>
                    <a:off x="9236877" y="1011533"/>
                    <a:ext cx="201093" cy="20084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281" name="矩形 280">
                    <a:extLst>
                      <a:ext uri="{FF2B5EF4-FFF2-40B4-BE49-F238E27FC236}">
                        <a16:creationId xmlns:a16="http://schemas.microsoft.com/office/drawing/2014/main" id="{B9D6CA51-B978-168D-57FA-DDD9DFB55607}"/>
                      </a:ext>
                    </a:extLst>
                  </p:cNvPr>
                  <p:cNvSpPr/>
                  <p:nvPr/>
                </p:nvSpPr>
                <p:spPr>
                  <a:xfrm>
                    <a:off x="9432970" y="1011527"/>
                    <a:ext cx="201093" cy="200843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282" name="矩形 281">
                    <a:extLst>
                      <a:ext uri="{FF2B5EF4-FFF2-40B4-BE49-F238E27FC236}">
                        <a16:creationId xmlns:a16="http://schemas.microsoft.com/office/drawing/2014/main" id="{ABF29C39-435E-9ABA-CF99-5ED09D071849}"/>
                      </a:ext>
                    </a:extLst>
                  </p:cNvPr>
                  <p:cNvSpPr/>
                  <p:nvPr/>
                </p:nvSpPr>
                <p:spPr>
                  <a:xfrm>
                    <a:off x="9633405" y="1011527"/>
                    <a:ext cx="201093" cy="200843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283" name="矩形 282">
                    <a:extLst>
                      <a:ext uri="{FF2B5EF4-FFF2-40B4-BE49-F238E27FC236}">
                        <a16:creationId xmlns:a16="http://schemas.microsoft.com/office/drawing/2014/main" id="{D7785C04-5874-E1D0-9095-B2A190009648}"/>
                      </a:ext>
                    </a:extLst>
                  </p:cNvPr>
                  <p:cNvSpPr/>
                  <p:nvPr/>
                </p:nvSpPr>
                <p:spPr>
                  <a:xfrm>
                    <a:off x="9034270" y="1011622"/>
                    <a:ext cx="201093" cy="200843"/>
                  </a:xfrm>
                  <a:prstGeom prst="rect">
                    <a:avLst/>
                  </a:prstGeom>
                  <a:grp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284" name="矩形 283">
                    <a:extLst>
                      <a:ext uri="{FF2B5EF4-FFF2-40B4-BE49-F238E27FC236}">
                        <a16:creationId xmlns:a16="http://schemas.microsoft.com/office/drawing/2014/main" id="{0F4EB430-C9DF-D91B-103C-40C4F6B1E2C1}"/>
                      </a:ext>
                    </a:extLst>
                  </p:cNvPr>
                  <p:cNvSpPr/>
                  <p:nvPr/>
                </p:nvSpPr>
                <p:spPr>
                  <a:xfrm>
                    <a:off x="8826711" y="1216060"/>
                    <a:ext cx="201093" cy="200938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285" name="矩形 284">
                    <a:extLst>
                      <a:ext uri="{FF2B5EF4-FFF2-40B4-BE49-F238E27FC236}">
                        <a16:creationId xmlns:a16="http://schemas.microsoft.com/office/drawing/2014/main" id="{AAF71C16-112D-53C3-ED71-D993FE7F3FFC}"/>
                      </a:ext>
                    </a:extLst>
                  </p:cNvPr>
                  <p:cNvSpPr/>
                  <p:nvPr/>
                </p:nvSpPr>
                <p:spPr>
                  <a:xfrm>
                    <a:off x="9236877" y="1216066"/>
                    <a:ext cx="201093" cy="200843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286" name="矩形 285">
                    <a:extLst>
                      <a:ext uri="{FF2B5EF4-FFF2-40B4-BE49-F238E27FC236}">
                        <a16:creationId xmlns:a16="http://schemas.microsoft.com/office/drawing/2014/main" id="{E9E6A12D-87EC-78A7-6639-EE78E7801624}"/>
                      </a:ext>
                    </a:extLst>
                  </p:cNvPr>
                  <p:cNvSpPr/>
                  <p:nvPr/>
                </p:nvSpPr>
                <p:spPr>
                  <a:xfrm>
                    <a:off x="9432970" y="1216060"/>
                    <a:ext cx="201093" cy="20084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287" name="矩形 286">
                    <a:extLst>
                      <a:ext uri="{FF2B5EF4-FFF2-40B4-BE49-F238E27FC236}">
                        <a16:creationId xmlns:a16="http://schemas.microsoft.com/office/drawing/2014/main" id="{D253D981-6C4C-AC1B-4C34-93CE4C506C6E}"/>
                      </a:ext>
                    </a:extLst>
                  </p:cNvPr>
                  <p:cNvSpPr/>
                  <p:nvPr/>
                </p:nvSpPr>
                <p:spPr>
                  <a:xfrm>
                    <a:off x="9633405" y="1216060"/>
                    <a:ext cx="201093" cy="200843"/>
                  </a:xfrm>
                  <a:prstGeom prst="rect">
                    <a:avLst/>
                  </a:prstGeom>
                  <a:grp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288" name="矩形 287">
                    <a:extLst>
                      <a:ext uri="{FF2B5EF4-FFF2-40B4-BE49-F238E27FC236}">
                        <a16:creationId xmlns:a16="http://schemas.microsoft.com/office/drawing/2014/main" id="{D0111E2E-FC54-0126-48AD-9F48449F0264}"/>
                      </a:ext>
                    </a:extLst>
                  </p:cNvPr>
                  <p:cNvSpPr/>
                  <p:nvPr/>
                </p:nvSpPr>
                <p:spPr>
                  <a:xfrm>
                    <a:off x="9034270" y="1216155"/>
                    <a:ext cx="201093" cy="20084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289" name="矩形 288">
                    <a:extLst>
                      <a:ext uri="{FF2B5EF4-FFF2-40B4-BE49-F238E27FC236}">
                        <a16:creationId xmlns:a16="http://schemas.microsoft.com/office/drawing/2014/main" id="{BF342D67-BEAA-B373-1B29-6D9B821FD745}"/>
                      </a:ext>
                    </a:extLst>
                  </p:cNvPr>
                  <p:cNvSpPr/>
                  <p:nvPr/>
                </p:nvSpPr>
                <p:spPr>
                  <a:xfrm>
                    <a:off x="8826711" y="1416903"/>
                    <a:ext cx="201093" cy="200938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290" name="矩形 289">
                    <a:extLst>
                      <a:ext uri="{FF2B5EF4-FFF2-40B4-BE49-F238E27FC236}">
                        <a16:creationId xmlns:a16="http://schemas.microsoft.com/office/drawing/2014/main" id="{66ACFAC5-5764-6D1A-7435-C4B6EA7FE0C1}"/>
                      </a:ext>
                    </a:extLst>
                  </p:cNvPr>
                  <p:cNvSpPr/>
                  <p:nvPr/>
                </p:nvSpPr>
                <p:spPr>
                  <a:xfrm>
                    <a:off x="9236877" y="1416909"/>
                    <a:ext cx="201093" cy="200843"/>
                  </a:xfrm>
                  <a:prstGeom prst="rect">
                    <a:avLst/>
                  </a:prstGeom>
                  <a:grp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291" name="矩形 290">
                    <a:extLst>
                      <a:ext uri="{FF2B5EF4-FFF2-40B4-BE49-F238E27FC236}">
                        <a16:creationId xmlns:a16="http://schemas.microsoft.com/office/drawing/2014/main" id="{0264646B-2A92-A81E-BBCE-976676F92E66}"/>
                      </a:ext>
                    </a:extLst>
                  </p:cNvPr>
                  <p:cNvSpPr/>
                  <p:nvPr/>
                </p:nvSpPr>
                <p:spPr>
                  <a:xfrm>
                    <a:off x="9432970" y="1416903"/>
                    <a:ext cx="201093" cy="200843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292" name="矩形 291">
                    <a:extLst>
                      <a:ext uri="{FF2B5EF4-FFF2-40B4-BE49-F238E27FC236}">
                        <a16:creationId xmlns:a16="http://schemas.microsoft.com/office/drawing/2014/main" id="{59598CB4-D703-C116-B0BE-487CD3789B12}"/>
                      </a:ext>
                    </a:extLst>
                  </p:cNvPr>
                  <p:cNvSpPr/>
                  <p:nvPr/>
                </p:nvSpPr>
                <p:spPr>
                  <a:xfrm>
                    <a:off x="9633405" y="1416903"/>
                    <a:ext cx="201093" cy="200843"/>
                  </a:xfrm>
                  <a:prstGeom prst="rect">
                    <a:avLst/>
                  </a:prstGeom>
                  <a:grp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293" name="矩形 292">
                    <a:extLst>
                      <a:ext uri="{FF2B5EF4-FFF2-40B4-BE49-F238E27FC236}">
                        <a16:creationId xmlns:a16="http://schemas.microsoft.com/office/drawing/2014/main" id="{0179838E-7AC0-EA43-26A9-BDD43287A56D}"/>
                      </a:ext>
                    </a:extLst>
                  </p:cNvPr>
                  <p:cNvSpPr/>
                  <p:nvPr/>
                </p:nvSpPr>
                <p:spPr>
                  <a:xfrm>
                    <a:off x="9034270" y="1416998"/>
                    <a:ext cx="201093" cy="200843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294" name="矩形 293">
                    <a:extLst>
                      <a:ext uri="{FF2B5EF4-FFF2-40B4-BE49-F238E27FC236}">
                        <a16:creationId xmlns:a16="http://schemas.microsoft.com/office/drawing/2014/main" id="{A206629D-3536-00A7-99A8-C9133ED47770}"/>
                      </a:ext>
                    </a:extLst>
                  </p:cNvPr>
                  <p:cNvSpPr/>
                  <p:nvPr/>
                </p:nvSpPr>
                <p:spPr>
                  <a:xfrm>
                    <a:off x="8826711" y="1617657"/>
                    <a:ext cx="201093" cy="200938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295" name="矩形 294">
                    <a:extLst>
                      <a:ext uri="{FF2B5EF4-FFF2-40B4-BE49-F238E27FC236}">
                        <a16:creationId xmlns:a16="http://schemas.microsoft.com/office/drawing/2014/main" id="{BE7EEB89-20F8-05AA-44AB-12AE3788B1C8}"/>
                      </a:ext>
                    </a:extLst>
                  </p:cNvPr>
                  <p:cNvSpPr/>
                  <p:nvPr/>
                </p:nvSpPr>
                <p:spPr>
                  <a:xfrm>
                    <a:off x="9236877" y="1617663"/>
                    <a:ext cx="201093" cy="200843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296" name="矩形 295">
                    <a:extLst>
                      <a:ext uri="{FF2B5EF4-FFF2-40B4-BE49-F238E27FC236}">
                        <a16:creationId xmlns:a16="http://schemas.microsoft.com/office/drawing/2014/main" id="{FC12D443-E6C1-2CE2-680E-62A9122BB155}"/>
                      </a:ext>
                    </a:extLst>
                  </p:cNvPr>
                  <p:cNvSpPr/>
                  <p:nvPr/>
                </p:nvSpPr>
                <p:spPr>
                  <a:xfrm>
                    <a:off x="9432970" y="1617657"/>
                    <a:ext cx="201093" cy="20084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297" name="矩形 296">
                    <a:extLst>
                      <a:ext uri="{FF2B5EF4-FFF2-40B4-BE49-F238E27FC236}">
                        <a16:creationId xmlns:a16="http://schemas.microsoft.com/office/drawing/2014/main" id="{5AFCA2E9-EA0B-2F2A-6B5B-FE795A43B513}"/>
                      </a:ext>
                    </a:extLst>
                  </p:cNvPr>
                  <p:cNvSpPr/>
                  <p:nvPr/>
                </p:nvSpPr>
                <p:spPr>
                  <a:xfrm>
                    <a:off x="9633405" y="1617657"/>
                    <a:ext cx="201093" cy="20084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298" name="矩形 297">
                    <a:extLst>
                      <a:ext uri="{FF2B5EF4-FFF2-40B4-BE49-F238E27FC236}">
                        <a16:creationId xmlns:a16="http://schemas.microsoft.com/office/drawing/2014/main" id="{A54DE69D-EFA6-585A-3EC6-E00F7B757B36}"/>
                      </a:ext>
                    </a:extLst>
                  </p:cNvPr>
                  <p:cNvSpPr/>
                  <p:nvPr/>
                </p:nvSpPr>
                <p:spPr>
                  <a:xfrm>
                    <a:off x="9034270" y="1617752"/>
                    <a:ext cx="201093" cy="200843"/>
                  </a:xfrm>
                  <a:prstGeom prst="rect">
                    <a:avLst/>
                  </a:prstGeom>
                  <a:grp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299" name="矩形 298">
                    <a:extLst>
                      <a:ext uri="{FF2B5EF4-FFF2-40B4-BE49-F238E27FC236}">
                        <a16:creationId xmlns:a16="http://schemas.microsoft.com/office/drawing/2014/main" id="{7761009B-C1C1-A160-1625-E2689A4A8DD5}"/>
                      </a:ext>
                    </a:extLst>
                  </p:cNvPr>
                  <p:cNvSpPr/>
                  <p:nvPr/>
                </p:nvSpPr>
                <p:spPr>
                  <a:xfrm>
                    <a:off x="8826711" y="1819477"/>
                    <a:ext cx="201093" cy="200938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300" name="矩形 299">
                    <a:extLst>
                      <a:ext uri="{FF2B5EF4-FFF2-40B4-BE49-F238E27FC236}">
                        <a16:creationId xmlns:a16="http://schemas.microsoft.com/office/drawing/2014/main" id="{34887B52-6846-3685-AC82-3B60ACBB10C9}"/>
                      </a:ext>
                    </a:extLst>
                  </p:cNvPr>
                  <p:cNvSpPr/>
                  <p:nvPr/>
                </p:nvSpPr>
                <p:spPr>
                  <a:xfrm>
                    <a:off x="9236877" y="1819483"/>
                    <a:ext cx="201093" cy="200843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301" name="矩形 300">
                    <a:extLst>
                      <a:ext uri="{FF2B5EF4-FFF2-40B4-BE49-F238E27FC236}">
                        <a16:creationId xmlns:a16="http://schemas.microsoft.com/office/drawing/2014/main" id="{A5749346-C08F-4746-72EC-CB5983E0133B}"/>
                      </a:ext>
                    </a:extLst>
                  </p:cNvPr>
                  <p:cNvSpPr/>
                  <p:nvPr/>
                </p:nvSpPr>
                <p:spPr>
                  <a:xfrm>
                    <a:off x="9432970" y="1819477"/>
                    <a:ext cx="201093" cy="200843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302" name="矩形 301">
                    <a:extLst>
                      <a:ext uri="{FF2B5EF4-FFF2-40B4-BE49-F238E27FC236}">
                        <a16:creationId xmlns:a16="http://schemas.microsoft.com/office/drawing/2014/main" id="{BB94D481-E14E-1E35-58F7-3C3A240042D8}"/>
                      </a:ext>
                    </a:extLst>
                  </p:cNvPr>
                  <p:cNvSpPr/>
                  <p:nvPr/>
                </p:nvSpPr>
                <p:spPr>
                  <a:xfrm>
                    <a:off x="9633405" y="1819477"/>
                    <a:ext cx="201093" cy="200843"/>
                  </a:xfrm>
                  <a:prstGeom prst="rect">
                    <a:avLst/>
                  </a:prstGeom>
                  <a:grp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303" name="矩形 302">
                    <a:extLst>
                      <a:ext uri="{FF2B5EF4-FFF2-40B4-BE49-F238E27FC236}">
                        <a16:creationId xmlns:a16="http://schemas.microsoft.com/office/drawing/2014/main" id="{C519AFB8-4676-E54D-5C47-B4045AC1DB75}"/>
                      </a:ext>
                    </a:extLst>
                  </p:cNvPr>
                  <p:cNvSpPr/>
                  <p:nvPr/>
                </p:nvSpPr>
                <p:spPr>
                  <a:xfrm>
                    <a:off x="9034270" y="1819572"/>
                    <a:ext cx="201093" cy="20084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12" name="文本框 111">
                      <a:extLst>
                        <a:ext uri="{FF2B5EF4-FFF2-40B4-BE49-F238E27FC236}">
                          <a16:creationId xmlns:a16="http://schemas.microsoft.com/office/drawing/2014/main" id="{D673EB10-8EB1-925F-51C1-B516F9A39B1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315058" y="2473423"/>
                      <a:ext cx="395059" cy="243534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zh-CN" altLang="en-US" sz="140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  <m:sSup>
                              <m:sSupPr>
                                <m:ctrlPr>
                                  <a:rPr lang="zh-CN" altLang="en-US" sz="1400" i="1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e>
                              <m:sup>
                                <m: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sup>
                            </m:sSup>
                          </m:oMath>
                        </m:oMathPara>
                      </a14:m>
                      <a:endParaRPr lang="zh-CN" altLang="en-US" sz="1400" dirty="0"/>
                    </a:p>
                  </p:txBody>
                </p:sp>
              </mc:Choice>
              <mc:Fallback xmlns="">
                <p:sp>
                  <p:nvSpPr>
                    <p:cNvPr id="112" name="文本框 111">
                      <a:extLst>
                        <a:ext uri="{FF2B5EF4-FFF2-40B4-BE49-F238E27FC236}">
                          <a16:creationId xmlns:a16="http://schemas.microsoft.com/office/drawing/2014/main" id="{D673EB10-8EB1-925F-51C1-B516F9A39B15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315058" y="2473423"/>
                      <a:ext cx="395059" cy="243534"/>
                    </a:xfrm>
                    <a:prstGeom prst="rect">
                      <a:avLst/>
                    </a:prstGeom>
                    <a:blipFill>
                      <a:blip r:embed="rId8"/>
                      <a:stretch>
                        <a:fillRect l="-13636" t="-2857" r="-1515" b="-31429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grpSp>
              <p:nvGrpSpPr>
                <p:cNvPr id="113" name="组合 112">
                  <a:extLst>
                    <a:ext uri="{FF2B5EF4-FFF2-40B4-BE49-F238E27FC236}">
                      <a16:creationId xmlns:a16="http://schemas.microsoft.com/office/drawing/2014/main" id="{D956EB91-E0DA-0563-4A55-5609B01A479B}"/>
                    </a:ext>
                  </a:extLst>
                </p:cNvPr>
                <p:cNvGrpSpPr/>
                <p:nvPr/>
              </p:nvGrpSpPr>
              <p:grpSpPr>
                <a:xfrm>
                  <a:off x="7616824" y="1590313"/>
                  <a:ext cx="261529" cy="595815"/>
                  <a:chOff x="7588350" y="1590313"/>
                  <a:chExt cx="290004" cy="767042"/>
                </a:xfrm>
              </p:grpSpPr>
              <p:grpSp>
                <p:nvGrpSpPr>
                  <p:cNvPr id="255" name="组合 254">
                    <a:extLst>
                      <a:ext uri="{FF2B5EF4-FFF2-40B4-BE49-F238E27FC236}">
                        <a16:creationId xmlns:a16="http://schemas.microsoft.com/office/drawing/2014/main" id="{1BE9D710-7911-F77B-595D-367446097F66}"/>
                      </a:ext>
                    </a:extLst>
                  </p:cNvPr>
                  <p:cNvGrpSpPr/>
                  <p:nvPr/>
                </p:nvGrpSpPr>
                <p:grpSpPr>
                  <a:xfrm rot="16200000">
                    <a:off x="7535611" y="1813360"/>
                    <a:ext cx="565790" cy="119696"/>
                    <a:chOff x="7768590" y="3313309"/>
                    <a:chExt cx="517249" cy="105046"/>
                  </a:xfrm>
                  <a:solidFill>
                    <a:srgbClr val="DBA199"/>
                  </a:solidFill>
                </p:grpSpPr>
                <p:sp>
                  <p:nvSpPr>
                    <p:cNvPr id="274" name="矩形 273">
                      <a:extLst>
                        <a:ext uri="{FF2B5EF4-FFF2-40B4-BE49-F238E27FC236}">
                          <a16:creationId xmlns:a16="http://schemas.microsoft.com/office/drawing/2014/main" id="{1D3BF6A3-B1DA-1E83-E378-767B1282D77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68590" y="3313610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C15A14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 dirty="0"/>
                    </a:p>
                  </p:txBody>
                </p:sp>
                <p:sp>
                  <p:nvSpPr>
                    <p:cNvPr id="275" name="矩形 274">
                      <a:extLst>
                        <a:ext uri="{FF2B5EF4-FFF2-40B4-BE49-F238E27FC236}">
                          <a16:creationId xmlns:a16="http://schemas.microsoft.com/office/drawing/2014/main" id="{8DBB7BB8-6FA9-51FD-B016-AE5F8D31A12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70827" y="3313610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C15A14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/>
                    </a:p>
                  </p:txBody>
                </p:sp>
                <p:sp>
                  <p:nvSpPr>
                    <p:cNvPr id="276" name="矩形 275">
                      <a:extLst>
                        <a:ext uri="{FF2B5EF4-FFF2-40B4-BE49-F238E27FC236}">
                          <a16:creationId xmlns:a16="http://schemas.microsoft.com/office/drawing/2014/main" id="{CC198EA0-9DCE-1D9F-83E8-86EA61C8ACF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74656" y="3313610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C15A14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/>
                    </a:p>
                  </p:txBody>
                </p:sp>
                <p:sp>
                  <p:nvSpPr>
                    <p:cNvPr id="277" name="矩形 276">
                      <a:extLst>
                        <a:ext uri="{FF2B5EF4-FFF2-40B4-BE49-F238E27FC236}">
                          <a16:creationId xmlns:a16="http://schemas.microsoft.com/office/drawing/2014/main" id="{BC0CEDCE-D6CC-87FA-43C1-EA7F67E25F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79980" y="3314731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C15A14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 dirty="0"/>
                    </a:p>
                  </p:txBody>
                </p:sp>
                <p:sp>
                  <p:nvSpPr>
                    <p:cNvPr id="278" name="矩形 277">
                      <a:extLst>
                        <a:ext uri="{FF2B5EF4-FFF2-40B4-BE49-F238E27FC236}">
                          <a16:creationId xmlns:a16="http://schemas.microsoft.com/office/drawing/2014/main" id="{322759E5-2124-57DB-6F38-C3E986DD706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182215" y="3313309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C15A14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/>
                    </a:p>
                  </p:txBody>
                </p:sp>
              </p:grpSp>
              <p:grpSp>
                <p:nvGrpSpPr>
                  <p:cNvPr id="256" name="组合 255">
                    <a:extLst>
                      <a:ext uri="{FF2B5EF4-FFF2-40B4-BE49-F238E27FC236}">
                        <a16:creationId xmlns:a16="http://schemas.microsoft.com/office/drawing/2014/main" id="{BA2CA488-C63E-40C0-EC61-9E800F648279}"/>
                      </a:ext>
                    </a:extLst>
                  </p:cNvPr>
                  <p:cNvGrpSpPr/>
                  <p:nvPr/>
                </p:nvGrpSpPr>
                <p:grpSpPr>
                  <a:xfrm rot="16200000">
                    <a:off x="7488443" y="1873784"/>
                    <a:ext cx="565790" cy="119697"/>
                    <a:chOff x="7768590" y="3313309"/>
                    <a:chExt cx="517249" cy="105046"/>
                  </a:xfrm>
                  <a:solidFill>
                    <a:srgbClr val="DBA199"/>
                  </a:solidFill>
                </p:grpSpPr>
                <p:sp>
                  <p:nvSpPr>
                    <p:cNvPr id="269" name="矩形 268">
                      <a:extLst>
                        <a:ext uri="{FF2B5EF4-FFF2-40B4-BE49-F238E27FC236}">
                          <a16:creationId xmlns:a16="http://schemas.microsoft.com/office/drawing/2014/main" id="{B0B93E0F-4B24-5E5C-A588-44B4ADFF3BA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68590" y="3313610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C15A14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 dirty="0"/>
                    </a:p>
                  </p:txBody>
                </p:sp>
                <p:sp>
                  <p:nvSpPr>
                    <p:cNvPr id="270" name="矩形 269">
                      <a:extLst>
                        <a:ext uri="{FF2B5EF4-FFF2-40B4-BE49-F238E27FC236}">
                          <a16:creationId xmlns:a16="http://schemas.microsoft.com/office/drawing/2014/main" id="{4023C3DD-5696-9AB2-2F09-9C2F406BF3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70827" y="3313610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C15A14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/>
                    </a:p>
                  </p:txBody>
                </p:sp>
                <p:sp>
                  <p:nvSpPr>
                    <p:cNvPr id="271" name="矩形 270">
                      <a:extLst>
                        <a:ext uri="{FF2B5EF4-FFF2-40B4-BE49-F238E27FC236}">
                          <a16:creationId xmlns:a16="http://schemas.microsoft.com/office/drawing/2014/main" id="{09C40C44-FC04-97BA-56A2-031D8E3A983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74656" y="3313610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C15A14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/>
                    </a:p>
                  </p:txBody>
                </p:sp>
                <p:sp>
                  <p:nvSpPr>
                    <p:cNvPr id="272" name="矩形 271">
                      <a:extLst>
                        <a:ext uri="{FF2B5EF4-FFF2-40B4-BE49-F238E27FC236}">
                          <a16:creationId xmlns:a16="http://schemas.microsoft.com/office/drawing/2014/main" id="{554FD883-807F-32AE-934C-125E4D3CA1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79980" y="3314731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C15A14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 dirty="0"/>
                    </a:p>
                  </p:txBody>
                </p:sp>
                <p:sp>
                  <p:nvSpPr>
                    <p:cNvPr id="273" name="矩形 272">
                      <a:extLst>
                        <a:ext uri="{FF2B5EF4-FFF2-40B4-BE49-F238E27FC236}">
                          <a16:creationId xmlns:a16="http://schemas.microsoft.com/office/drawing/2014/main" id="{6B7E1DC9-3166-D033-E53B-CD091171956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182215" y="3313309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C15A14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/>
                    </a:p>
                  </p:txBody>
                </p:sp>
              </p:grpSp>
              <p:grpSp>
                <p:nvGrpSpPr>
                  <p:cNvPr id="257" name="组合 256">
                    <a:extLst>
                      <a:ext uri="{FF2B5EF4-FFF2-40B4-BE49-F238E27FC236}">
                        <a16:creationId xmlns:a16="http://schemas.microsoft.com/office/drawing/2014/main" id="{2EB4140A-A101-7E4A-AB34-1468C2A6719D}"/>
                      </a:ext>
                    </a:extLst>
                  </p:cNvPr>
                  <p:cNvGrpSpPr/>
                  <p:nvPr/>
                </p:nvGrpSpPr>
                <p:grpSpPr>
                  <a:xfrm rot="16200000">
                    <a:off x="7424368" y="1949115"/>
                    <a:ext cx="565790" cy="119697"/>
                    <a:chOff x="7768590" y="3313309"/>
                    <a:chExt cx="517249" cy="105046"/>
                  </a:xfrm>
                  <a:solidFill>
                    <a:srgbClr val="DBA199"/>
                  </a:solidFill>
                </p:grpSpPr>
                <p:sp>
                  <p:nvSpPr>
                    <p:cNvPr id="264" name="矩形 263">
                      <a:extLst>
                        <a:ext uri="{FF2B5EF4-FFF2-40B4-BE49-F238E27FC236}">
                          <a16:creationId xmlns:a16="http://schemas.microsoft.com/office/drawing/2014/main" id="{C5D97452-450A-315F-3E82-6FFF1FAA0D8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68590" y="3313610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C15A14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 dirty="0"/>
                    </a:p>
                  </p:txBody>
                </p:sp>
                <p:sp>
                  <p:nvSpPr>
                    <p:cNvPr id="265" name="矩形 264">
                      <a:extLst>
                        <a:ext uri="{FF2B5EF4-FFF2-40B4-BE49-F238E27FC236}">
                          <a16:creationId xmlns:a16="http://schemas.microsoft.com/office/drawing/2014/main" id="{1261E397-766D-7811-B277-2733D02A39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70827" y="3313610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C15A14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/>
                    </a:p>
                  </p:txBody>
                </p:sp>
                <p:sp>
                  <p:nvSpPr>
                    <p:cNvPr id="266" name="矩形 265">
                      <a:extLst>
                        <a:ext uri="{FF2B5EF4-FFF2-40B4-BE49-F238E27FC236}">
                          <a16:creationId xmlns:a16="http://schemas.microsoft.com/office/drawing/2014/main" id="{CB2F8BDB-E63F-0137-E44A-03915D0BD9C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74656" y="3313610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C15A14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/>
                    </a:p>
                  </p:txBody>
                </p:sp>
                <p:sp>
                  <p:nvSpPr>
                    <p:cNvPr id="267" name="矩形 266">
                      <a:extLst>
                        <a:ext uri="{FF2B5EF4-FFF2-40B4-BE49-F238E27FC236}">
                          <a16:creationId xmlns:a16="http://schemas.microsoft.com/office/drawing/2014/main" id="{3ED2D425-399A-985E-77CD-7082C02D948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79980" y="3314731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C15A14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 dirty="0"/>
                    </a:p>
                  </p:txBody>
                </p:sp>
                <p:sp>
                  <p:nvSpPr>
                    <p:cNvPr id="268" name="矩形 267">
                      <a:extLst>
                        <a:ext uri="{FF2B5EF4-FFF2-40B4-BE49-F238E27FC236}">
                          <a16:creationId xmlns:a16="http://schemas.microsoft.com/office/drawing/2014/main" id="{ED603D46-7533-09EB-04CA-33364FAD11E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182215" y="3313309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C15A14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/>
                    </a:p>
                  </p:txBody>
                </p:sp>
              </p:grpSp>
              <p:grpSp>
                <p:nvGrpSpPr>
                  <p:cNvPr id="258" name="组合 257">
                    <a:extLst>
                      <a:ext uri="{FF2B5EF4-FFF2-40B4-BE49-F238E27FC236}">
                        <a16:creationId xmlns:a16="http://schemas.microsoft.com/office/drawing/2014/main" id="{E146914D-A3DE-2270-A5B0-0464B52E5502}"/>
                      </a:ext>
                    </a:extLst>
                  </p:cNvPr>
                  <p:cNvGrpSpPr/>
                  <p:nvPr/>
                </p:nvGrpSpPr>
                <p:grpSpPr>
                  <a:xfrm rot="16200000">
                    <a:off x="7365304" y="2014611"/>
                    <a:ext cx="565790" cy="119698"/>
                    <a:chOff x="7768590" y="3313309"/>
                    <a:chExt cx="517249" cy="105047"/>
                  </a:xfrm>
                  <a:solidFill>
                    <a:srgbClr val="DBA199"/>
                  </a:solidFill>
                </p:grpSpPr>
                <p:sp>
                  <p:nvSpPr>
                    <p:cNvPr id="259" name="矩形 258">
                      <a:extLst>
                        <a:ext uri="{FF2B5EF4-FFF2-40B4-BE49-F238E27FC236}">
                          <a16:creationId xmlns:a16="http://schemas.microsoft.com/office/drawing/2014/main" id="{3B23F54C-3440-D440-7EE9-FE3A6FF70CB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68590" y="3313610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C15A14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 dirty="0"/>
                    </a:p>
                  </p:txBody>
                </p:sp>
                <p:sp>
                  <p:nvSpPr>
                    <p:cNvPr id="260" name="矩形 259">
                      <a:extLst>
                        <a:ext uri="{FF2B5EF4-FFF2-40B4-BE49-F238E27FC236}">
                          <a16:creationId xmlns:a16="http://schemas.microsoft.com/office/drawing/2014/main" id="{57132648-9A0F-E461-F3FF-92E4FEC57EA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70827" y="3313610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C15A14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/>
                    </a:p>
                  </p:txBody>
                </p:sp>
                <p:sp>
                  <p:nvSpPr>
                    <p:cNvPr id="261" name="矩形 260">
                      <a:extLst>
                        <a:ext uri="{FF2B5EF4-FFF2-40B4-BE49-F238E27FC236}">
                          <a16:creationId xmlns:a16="http://schemas.microsoft.com/office/drawing/2014/main" id="{9A988076-E17F-D5C0-1F82-24982F7639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74656" y="3313610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C15A14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/>
                    </a:p>
                  </p:txBody>
                </p:sp>
                <p:sp>
                  <p:nvSpPr>
                    <p:cNvPr id="262" name="矩形 261">
                      <a:extLst>
                        <a:ext uri="{FF2B5EF4-FFF2-40B4-BE49-F238E27FC236}">
                          <a16:creationId xmlns:a16="http://schemas.microsoft.com/office/drawing/2014/main" id="{C97B2D3E-E2E8-C130-391F-67D028BD90B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79977" y="3314732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C15A14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 dirty="0"/>
                    </a:p>
                  </p:txBody>
                </p:sp>
                <p:sp>
                  <p:nvSpPr>
                    <p:cNvPr id="263" name="矩形 262">
                      <a:extLst>
                        <a:ext uri="{FF2B5EF4-FFF2-40B4-BE49-F238E27FC236}">
                          <a16:creationId xmlns:a16="http://schemas.microsoft.com/office/drawing/2014/main" id="{E70804B9-CB14-E00C-8652-90953F25C12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182215" y="3313309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C15A14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/>
                    </a:p>
                  </p:txBody>
                </p:sp>
              </p:grpSp>
            </p:grpSp>
            <p:grpSp>
              <p:nvGrpSpPr>
                <p:cNvPr id="114" name="组合 113">
                  <a:extLst>
                    <a:ext uri="{FF2B5EF4-FFF2-40B4-BE49-F238E27FC236}">
                      <a16:creationId xmlns:a16="http://schemas.microsoft.com/office/drawing/2014/main" id="{05DF876B-E1B4-F106-3ADE-8425487AF694}"/>
                    </a:ext>
                  </a:extLst>
                </p:cNvPr>
                <p:cNvGrpSpPr/>
                <p:nvPr/>
              </p:nvGrpSpPr>
              <p:grpSpPr>
                <a:xfrm>
                  <a:off x="8255000" y="1575321"/>
                  <a:ext cx="275663" cy="610807"/>
                  <a:chOff x="7740766" y="1742713"/>
                  <a:chExt cx="289988" cy="767042"/>
                </a:xfrm>
                <a:solidFill>
                  <a:srgbClr val="CC99FF"/>
                </a:solidFill>
              </p:grpSpPr>
              <p:grpSp>
                <p:nvGrpSpPr>
                  <p:cNvPr id="231" name="组合 230">
                    <a:extLst>
                      <a:ext uri="{FF2B5EF4-FFF2-40B4-BE49-F238E27FC236}">
                        <a16:creationId xmlns:a16="http://schemas.microsoft.com/office/drawing/2014/main" id="{95684BBA-7C3B-F0CD-8DF8-8FEC71CEB09B}"/>
                      </a:ext>
                    </a:extLst>
                  </p:cNvPr>
                  <p:cNvGrpSpPr/>
                  <p:nvPr/>
                </p:nvGrpSpPr>
                <p:grpSpPr>
                  <a:xfrm rot="16200000">
                    <a:off x="7688011" y="1965760"/>
                    <a:ext cx="565790" cy="119696"/>
                    <a:chOff x="7768590" y="3313309"/>
                    <a:chExt cx="517249" cy="105046"/>
                  </a:xfrm>
                  <a:grpFill/>
                </p:grpSpPr>
                <p:sp>
                  <p:nvSpPr>
                    <p:cNvPr id="250" name="矩形 249">
                      <a:extLst>
                        <a:ext uri="{FF2B5EF4-FFF2-40B4-BE49-F238E27FC236}">
                          <a16:creationId xmlns:a16="http://schemas.microsoft.com/office/drawing/2014/main" id="{B72849BE-D736-6EF1-2AF5-F089C456B3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68590" y="3313610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7030A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 dirty="0"/>
                    </a:p>
                  </p:txBody>
                </p:sp>
                <p:sp>
                  <p:nvSpPr>
                    <p:cNvPr id="251" name="矩形 250">
                      <a:extLst>
                        <a:ext uri="{FF2B5EF4-FFF2-40B4-BE49-F238E27FC236}">
                          <a16:creationId xmlns:a16="http://schemas.microsoft.com/office/drawing/2014/main" id="{5580982D-0A6C-B3E6-4005-2E049A9E946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70827" y="3313610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7030A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/>
                    </a:p>
                  </p:txBody>
                </p:sp>
                <p:sp>
                  <p:nvSpPr>
                    <p:cNvPr id="252" name="矩形 251">
                      <a:extLst>
                        <a:ext uri="{FF2B5EF4-FFF2-40B4-BE49-F238E27FC236}">
                          <a16:creationId xmlns:a16="http://schemas.microsoft.com/office/drawing/2014/main" id="{29B20CE1-284E-0D22-B3C6-1F2285F5EB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74656" y="3313610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7030A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/>
                    </a:p>
                  </p:txBody>
                </p:sp>
                <p:sp>
                  <p:nvSpPr>
                    <p:cNvPr id="253" name="矩形 252">
                      <a:extLst>
                        <a:ext uri="{FF2B5EF4-FFF2-40B4-BE49-F238E27FC236}">
                          <a16:creationId xmlns:a16="http://schemas.microsoft.com/office/drawing/2014/main" id="{33518011-BA6F-C6B3-8BA3-F18A4EF8B0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79980" y="3314731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7030A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 dirty="0"/>
                    </a:p>
                  </p:txBody>
                </p:sp>
                <p:sp>
                  <p:nvSpPr>
                    <p:cNvPr id="254" name="矩形 253">
                      <a:extLst>
                        <a:ext uri="{FF2B5EF4-FFF2-40B4-BE49-F238E27FC236}">
                          <a16:creationId xmlns:a16="http://schemas.microsoft.com/office/drawing/2014/main" id="{3EC0403F-0310-4B9F-8300-3E6728721E6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182215" y="3313309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7030A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/>
                    </a:p>
                  </p:txBody>
                </p:sp>
              </p:grpSp>
              <p:grpSp>
                <p:nvGrpSpPr>
                  <p:cNvPr id="232" name="组合 231">
                    <a:extLst>
                      <a:ext uri="{FF2B5EF4-FFF2-40B4-BE49-F238E27FC236}">
                        <a16:creationId xmlns:a16="http://schemas.microsoft.com/office/drawing/2014/main" id="{5F226D65-4932-B0D3-6948-FFAF6565C083}"/>
                      </a:ext>
                    </a:extLst>
                  </p:cNvPr>
                  <p:cNvGrpSpPr/>
                  <p:nvPr/>
                </p:nvGrpSpPr>
                <p:grpSpPr>
                  <a:xfrm rot="16200000">
                    <a:off x="7640843" y="2026184"/>
                    <a:ext cx="565790" cy="119697"/>
                    <a:chOff x="7768590" y="3313309"/>
                    <a:chExt cx="517249" cy="105046"/>
                  </a:xfrm>
                  <a:grpFill/>
                </p:grpSpPr>
                <p:sp>
                  <p:nvSpPr>
                    <p:cNvPr id="245" name="矩形 244">
                      <a:extLst>
                        <a:ext uri="{FF2B5EF4-FFF2-40B4-BE49-F238E27FC236}">
                          <a16:creationId xmlns:a16="http://schemas.microsoft.com/office/drawing/2014/main" id="{5D0CE36E-0B4A-D1B4-A779-284B6EA3FE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68590" y="3313610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7030A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 dirty="0"/>
                    </a:p>
                  </p:txBody>
                </p:sp>
                <p:sp>
                  <p:nvSpPr>
                    <p:cNvPr id="246" name="矩形 245">
                      <a:extLst>
                        <a:ext uri="{FF2B5EF4-FFF2-40B4-BE49-F238E27FC236}">
                          <a16:creationId xmlns:a16="http://schemas.microsoft.com/office/drawing/2014/main" id="{A3874562-7E0A-53CC-B8B1-34D4AF0E5A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70827" y="3313610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7030A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/>
                    </a:p>
                  </p:txBody>
                </p:sp>
                <p:sp>
                  <p:nvSpPr>
                    <p:cNvPr id="247" name="矩形 246">
                      <a:extLst>
                        <a:ext uri="{FF2B5EF4-FFF2-40B4-BE49-F238E27FC236}">
                          <a16:creationId xmlns:a16="http://schemas.microsoft.com/office/drawing/2014/main" id="{811C2CF5-992B-498C-5607-5E0B0C65884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74656" y="3313610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7030A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/>
                    </a:p>
                  </p:txBody>
                </p:sp>
                <p:sp>
                  <p:nvSpPr>
                    <p:cNvPr id="248" name="矩形 247">
                      <a:extLst>
                        <a:ext uri="{FF2B5EF4-FFF2-40B4-BE49-F238E27FC236}">
                          <a16:creationId xmlns:a16="http://schemas.microsoft.com/office/drawing/2014/main" id="{15505404-3380-9E29-851E-9B5854CCD4B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79980" y="3314731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7030A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 dirty="0"/>
                    </a:p>
                  </p:txBody>
                </p:sp>
                <p:sp>
                  <p:nvSpPr>
                    <p:cNvPr id="249" name="矩形 248">
                      <a:extLst>
                        <a:ext uri="{FF2B5EF4-FFF2-40B4-BE49-F238E27FC236}">
                          <a16:creationId xmlns:a16="http://schemas.microsoft.com/office/drawing/2014/main" id="{F77F552E-49C2-CFE0-0A47-9CD74AF589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182215" y="3313309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7030A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/>
                    </a:p>
                  </p:txBody>
                </p:sp>
              </p:grpSp>
              <p:grpSp>
                <p:nvGrpSpPr>
                  <p:cNvPr id="233" name="组合 232">
                    <a:extLst>
                      <a:ext uri="{FF2B5EF4-FFF2-40B4-BE49-F238E27FC236}">
                        <a16:creationId xmlns:a16="http://schemas.microsoft.com/office/drawing/2014/main" id="{6D5D2EB6-758F-3A82-C86B-F2DAD4C421D6}"/>
                      </a:ext>
                    </a:extLst>
                  </p:cNvPr>
                  <p:cNvGrpSpPr/>
                  <p:nvPr/>
                </p:nvGrpSpPr>
                <p:grpSpPr>
                  <a:xfrm rot="16200000">
                    <a:off x="7576768" y="2101515"/>
                    <a:ext cx="565790" cy="119697"/>
                    <a:chOff x="7768590" y="3313309"/>
                    <a:chExt cx="517249" cy="105046"/>
                  </a:xfrm>
                  <a:grpFill/>
                </p:grpSpPr>
                <p:sp>
                  <p:nvSpPr>
                    <p:cNvPr id="240" name="矩形 239">
                      <a:extLst>
                        <a:ext uri="{FF2B5EF4-FFF2-40B4-BE49-F238E27FC236}">
                          <a16:creationId xmlns:a16="http://schemas.microsoft.com/office/drawing/2014/main" id="{1917595E-6BB0-808C-19B6-D67943D3D43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68590" y="3313610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7030A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 dirty="0"/>
                    </a:p>
                  </p:txBody>
                </p:sp>
                <p:sp>
                  <p:nvSpPr>
                    <p:cNvPr id="241" name="矩形 240">
                      <a:extLst>
                        <a:ext uri="{FF2B5EF4-FFF2-40B4-BE49-F238E27FC236}">
                          <a16:creationId xmlns:a16="http://schemas.microsoft.com/office/drawing/2014/main" id="{CCE4EDDB-E20C-A870-959A-F7064EC975C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70827" y="3313610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7030A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/>
                    </a:p>
                  </p:txBody>
                </p:sp>
                <p:sp>
                  <p:nvSpPr>
                    <p:cNvPr id="242" name="矩形 241">
                      <a:extLst>
                        <a:ext uri="{FF2B5EF4-FFF2-40B4-BE49-F238E27FC236}">
                          <a16:creationId xmlns:a16="http://schemas.microsoft.com/office/drawing/2014/main" id="{0EE50D8B-D8A7-A7F5-23D1-01D542D89FB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74656" y="3313610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7030A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/>
                    </a:p>
                  </p:txBody>
                </p:sp>
                <p:sp>
                  <p:nvSpPr>
                    <p:cNvPr id="243" name="矩形 242">
                      <a:extLst>
                        <a:ext uri="{FF2B5EF4-FFF2-40B4-BE49-F238E27FC236}">
                          <a16:creationId xmlns:a16="http://schemas.microsoft.com/office/drawing/2014/main" id="{4CD6A61E-75F7-D152-BEB8-56B05B4788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79980" y="3314731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7030A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 dirty="0"/>
                    </a:p>
                  </p:txBody>
                </p:sp>
                <p:sp>
                  <p:nvSpPr>
                    <p:cNvPr id="244" name="矩形 243">
                      <a:extLst>
                        <a:ext uri="{FF2B5EF4-FFF2-40B4-BE49-F238E27FC236}">
                          <a16:creationId xmlns:a16="http://schemas.microsoft.com/office/drawing/2014/main" id="{FC59049A-323F-138F-34A5-2909ECCD949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182215" y="3313309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7030A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/>
                    </a:p>
                  </p:txBody>
                </p:sp>
              </p:grpSp>
              <p:grpSp>
                <p:nvGrpSpPr>
                  <p:cNvPr id="234" name="组合 233">
                    <a:extLst>
                      <a:ext uri="{FF2B5EF4-FFF2-40B4-BE49-F238E27FC236}">
                        <a16:creationId xmlns:a16="http://schemas.microsoft.com/office/drawing/2014/main" id="{3BBB7984-8AC3-1C90-3CBF-23116710A731}"/>
                      </a:ext>
                    </a:extLst>
                  </p:cNvPr>
                  <p:cNvGrpSpPr/>
                  <p:nvPr/>
                </p:nvGrpSpPr>
                <p:grpSpPr>
                  <a:xfrm rot="16200000">
                    <a:off x="7517081" y="2167650"/>
                    <a:ext cx="565790" cy="118420"/>
                    <a:chOff x="7768590" y="3313309"/>
                    <a:chExt cx="517249" cy="103925"/>
                  </a:xfrm>
                  <a:grpFill/>
                </p:grpSpPr>
                <p:sp>
                  <p:nvSpPr>
                    <p:cNvPr id="235" name="矩形 234">
                      <a:extLst>
                        <a:ext uri="{FF2B5EF4-FFF2-40B4-BE49-F238E27FC236}">
                          <a16:creationId xmlns:a16="http://schemas.microsoft.com/office/drawing/2014/main" id="{7DEB71C8-0A00-7ED8-D8C2-806B8C40B58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68590" y="3313610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7030A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 dirty="0"/>
                    </a:p>
                  </p:txBody>
                </p:sp>
                <p:sp>
                  <p:nvSpPr>
                    <p:cNvPr id="236" name="矩形 235">
                      <a:extLst>
                        <a:ext uri="{FF2B5EF4-FFF2-40B4-BE49-F238E27FC236}">
                          <a16:creationId xmlns:a16="http://schemas.microsoft.com/office/drawing/2014/main" id="{1E3098D3-002A-A487-1A10-6F2CE366E5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70827" y="3313610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7030A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/>
                    </a:p>
                  </p:txBody>
                </p:sp>
                <p:sp>
                  <p:nvSpPr>
                    <p:cNvPr id="237" name="矩形 236">
                      <a:extLst>
                        <a:ext uri="{FF2B5EF4-FFF2-40B4-BE49-F238E27FC236}">
                          <a16:creationId xmlns:a16="http://schemas.microsoft.com/office/drawing/2014/main" id="{6DD2753F-1714-0C0C-1886-F30D1C3CC56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74656" y="3313610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7030A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/>
                    </a:p>
                  </p:txBody>
                </p:sp>
                <p:sp>
                  <p:nvSpPr>
                    <p:cNvPr id="238" name="矩形 237">
                      <a:extLst>
                        <a:ext uri="{FF2B5EF4-FFF2-40B4-BE49-F238E27FC236}">
                          <a16:creationId xmlns:a16="http://schemas.microsoft.com/office/drawing/2014/main" id="{6CE9291D-002C-12F5-5E20-2D632220B87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79979" y="3313328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7030A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 dirty="0"/>
                    </a:p>
                  </p:txBody>
                </p:sp>
                <p:sp>
                  <p:nvSpPr>
                    <p:cNvPr id="239" name="矩形 238">
                      <a:extLst>
                        <a:ext uri="{FF2B5EF4-FFF2-40B4-BE49-F238E27FC236}">
                          <a16:creationId xmlns:a16="http://schemas.microsoft.com/office/drawing/2014/main" id="{78E10A09-9913-95A6-191C-E633CA433F6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182215" y="3313309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7030A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/>
                    </a:p>
                  </p:txBody>
                </p:sp>
              </p:grpSp>
            </p:grpSp>
            <p:grpSp>
              <p:nvGrpSpPr>
                <p:cNvPr id="115" name="组合 114">
                  <a:extLst>
                    <a:ext uri="{FF2B5EF4-FFF2-40B4-BE49-F238E27FC236}">
                      <a16:creationId xmlns:a16="http://schemas.microsoft.com/office/drawing/2014/main" id="{1B55CC16-411C-0128-108F-A0F12B105E89}"/>
                    </a:ext>
                  </a:extLst>
                </p:cNvPr>
                <p:cNvGrpSpPr/>
                <p:nvPr/>
              </p:nvGrpSpPr>
              <p:grpSpPr>
                <a:xfrm>
                  <a:off x="8912225" y="1608277"/>
                  <a:ext cx="269719" cy="577851"/>
                  <a:chOff x="7739976" y="1742713"/>
                  <a:chExt cx="290778" cy="767041"/>
                </a:xfrm>
                <a:solidFill>
                  <a:srgbClr val="00FFFF"/>
                </a:solidFill>
              </p:grpSpPr>
              <p:grpSp>
                <p:nvGrpSpPr>
                  <p:cNvPr id="207" name="组合 206">
                    <a:extLst>
                      <a:ext uri="{FF2B5EF4-FFF2-40B4-BE49-F238E27FC236}">
                        <a16:creationId xmlns:a16="http://schemas.microsoft.com/office/drawing/2014/main" id="{EE18C54E-407A-1B02-E3EB-9A6C315598BF}"/>
                      </a:ext>
                    </a:extLst>
                  </p:cNvPr>
                  <p:cNvGrpSpPr/>
                  <p:nvPr/>
                </p:nvGrpSpPr>
                <p:grpSpPr>
                  <a:xfrm rot="16200000">
                    <a:off x="7688011" y="1965760"/>
                    <a:ext cx="565790" cy="119696"/>
                    <a:chOff x="7768590" y="3313309"/>
                    <a:chExt cx="517249" cy="105046"/>
                  </a:xfrm>
                  <a:grpFill/>
                </p:grpSpPr>
                <p:sp>
                  <p:nvSpPr>
                    <p:cNvPr id="226" name="矩形 225">
                      <a:extLst>
                        <a:ext uri="{FF2B5EF4-FFF2-40B4-BE49-F238E27FC236}">
                          <a16:creationId xmlns:a16="http://schemas.microsoft.com/office/drawing/2014/main" id="{E2D783AA-707C-96B2-7550-9F7F2816E4A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68590" y="3313610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33CCCC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 dirty="0"/>
                    </a:p>
                  </p:txBody>
                </p:sp>
                <p:sp>
                  <p:nvSpPr>
                    <p:cNvPr id="227" name="矩形 226">
                      <a:extLst>
                        <a:ext uri="{FF2B5EF4-FFF2-40B4-BE49-F238E27FC236}">
                          <a16:creationId xmlns:a16="http://schemas.microsoft.com/office/drawing/2014/main" id="{869AA5B3-76BA-F560-8538-4970CEE381A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70827" y="3313610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33CCCC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/>
                    </a:p>
                  </p:txBody>
                </p:sp>
                <p:sp>
                  <p:nvSpPr>
                    <p:cNvPr id="228" name="矩形 227">
                      <a:extLst>
                        <a:ext uri="{FF2B5EF4-FFF2-40B4-BE49-F238E27FC236}">
                          <a16:creationId xmlns:a16="http://schemas.microsoft.com/office/drawing/2014/main" id="{3DBBA207-F4B0-9B38-EDB6-1311BD863A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74656" y="3313610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33CCCC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/>
                    </a:p>
                  </p:txBody>
                </p:sp>
                <p:sp>
                  <p:nvSpPr>
                    <p:cNvPr id="229" name="矩形 228">
                      <a:extLst>
                        <a:ext uri="{FF2B5EF4-FFF2-40B4-BE49-F238E27FC236}">
                          <a16:creationId xmlns:a16="http://schemas.microsoft.com/office/drawing/2014/main" id="{6F97BBCA-C5BD-5712-0C6A-99ECAD7A5E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79980" y="3314731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33CCCC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 dirty="0"/>
                    </a:p>
                  </p:txBody>
                </p:sp>
                <p:sp>
                  <p:nvSpPr>
                    <p:cNvPr id="230" name="矩形 229">
                      <a:extLst>
                        <a:ext uri="{FF2B5EF4-FFF2-40B4-BE49-F238E27FC236}">
                          <a16:creationId xmlns:a16="http://schemas.microsoft.com/office/drawing/2014/main" id="{8FFCB943-4DA1-4FCE-9331-38D44CE0913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182215" y="3313309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33CCCC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/>
                    </a:p>
                  </p:txBody>
                </p:sp>
              </p:grpSp>
              <p:grpSp>
                <p:nvGrpSpPr>
                  <p:cNvPr id="208" name="组合 207">
                    <a:extLst>
                      <a:ext uri="{FF2B5EF4-FFF2-40B4-BE49-F238E27FC236}">
                        <a16:creationId xmlns:a16="http://schemas.microsoft.com/office/drawing/2014/main" id="{852F0B84-772C-9EF8-71E2-0BA0E538E3BB}"/>
                      </a:ext>
                    </a:extLst>
                  </p:cNvPr>
                  <p:cNvGrpSpPr/>
                  <p:nvPr/>
                </p:nvGrpSpPr>
                <p:grpSpPr>
                  <a:xfrm rot="16200000">
                    <a:off x="7640843" y="2026184"/>
                    <a:ext cx="565790" cy="119697"/>
                    <a:chOff x="7768590" y="3313309"/>
                    <a:chExt cx="517249" cy="105046"/>
                  </a:xfrm>
                  <a:grpFill/>
                </p:grpSpPr>
                <p:sp>
                  <p:nvSpPr>
                    <p:cNvPr id="221" name="矩形 220">
                      <a:extLst>
                        <a:ext uri="{FF2B5EF4-FFF2-40B4-BE49-F238E27FC236}">
                          <a16:creationId xmlns:a16="http://schemas.microsoft.com/office/drawing/2014/main" id="{1F7E5953-A2E3-7D46-45CE-758E1FC1C6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68590" y="3313610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33CCCC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 dirty="0"/>
                    </a:p>
                  </p:txBody>
                </p:sp>
                <p:sp>
                  <p:nvSpPr>
                    <p:cNvPr id="222" name="矩形 221">
                      <a:extLst>
                        <a:ext uri="{FF2B5EF4-FFF2-40B4-BE49-F238E27FC236}">
                          <a16:creationId xmlns:a16="http://schemas.microsoft.com/office/drawing/2014/main" id="{D177BCA9-4198-BADF-6C9B-036B42157E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70827" y="3313610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33CCCC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/>
                    </a:p>
                  </p:txBody>
                </p:sp>
                <p:sp>
                  <p:nvSpPr>
                    <p:cNvPr id="223" name="矩形 222">
                      <a:extLst>
                        <a:ext uri="{FF2B5EF4-FFF2-40B4-BE49-F238E27FC236}">
                          <a16:creationId xmlns:a16="http://schemas.microsoft.com/office/drawing/2014/main" id="{1BFF190A-D6C7-AB21-D083-9B577CC81DF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74656" y="3313610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33CCCC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/>
                    </a:p>
                  </p:txBody>
                </p:sp>
                <p:sp>
                  <p:nvSpPr>
                    <p:cNvPr id="224" name="矩形 223">
                      <a:extLst>
                        <a:ext uri="{FF2B5EF4-FFF2-40B4-BE49-F238E27FC236}">
                          <a16:creationId xmlns:a16="http://schemas.microsoft.com/office/drawing/2014/main" id="{FFBF1019-2B64-E081-CC50-FDC81A79F9A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79980" y="3314731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33CCCC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 dirty="0"/>
                    </a:p>
                  </p:txBody>
                </p:sp>
                <p:sp>
                  <p:nvSpPr>
                    <p:cNvPr id="225" name="矩形 224">
                      <a:extLst>
                        <a:ext uri="{FF2B5EF4-FFF2-40B4-BE49-F238E27FC236}">
                          <a16:creationId xmlns:a16="http://schemas.microsoft.com/office/drawing/2014/main" id="{531E5609-F1F0-8C91-6C90-62BF4D92A02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182215" y="3313309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33CCCC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/>
                    </a:p>
                  </p:txBody>
                </p:sp>
              </p:grpSp>
              <p:grpSp>
                <p:nvGrpSpPr>
                  <p:cNvPr id="209" name="组合 208">
                    <a:extLst>
                      <a:ext uri="{FF2B5EF4-FFF2-40B4-BE49-F238E27FC236}">
                        <a16:creationId xmlns:a16="http://schemas.microsoft.com/office/drawing/2014/main" id="{74B241BA-1505-4967-1800-D326654CA8DB}"/>
                      </a:ext>
                    </a:extLst>
                  </p:cNvPr>
                  <p:cNvGrpSpPr/>
                  <p:nvPr/>
                </p:nvGrpSpPr>
                <p:grpSpPr>
                  <a:xfrm rot="16200000">
                    <a:off x="7576768" y="2101515"/>
                    <a:ext cx="565790" cy="119697"/>
                    <a:chOff x="7768590" y="3313309"/>
                    <a:chExt cx="517249" cy="105046"/>
                  </a:xfrm>
                  <a:grpFill/>
                </p:grpSpPr>
                <p:sp>
                  <p:nvSpPr>
                    <p:cNvPr id="216" name="矩形 215">
                      <a:extLst>
                        <a:ext uri="{FF2B5EF4-FFF2-40B4-BE49-F238E27FC236}">
                          <a16:creationId xmlns:a16="http://schemas.microsoft.com/office/drawing/2014/main" id="{9AEB9A8F-7C6B-DA25-EAB9-BC18493B3FC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68590" y="3313610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33CCCC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 dirty="0"/>
                    </a:p>
                  </p:txBody>
                </p:sp>
                <p:sp>
                  <p:nvSpPr>
                    <p:cNvPr id="217" name="矩形 216">
                      <a:extLst>
                        <a:ext uri="{FF2B5EF4-FFF2-40B4-BE49-F238E27FC236}">
                          <a16:creationId xmlns:a16="http://schemas.microsoft.com/office/drawing/2014/main" id="{F4BE7E85-0B39-41B7-F711-39381B993B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70827" y="3313610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33CCCC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/>
                    </a:p>
                  </p:txBody>
                </p:sp>
                <p:sp>
                  <p:nvSpPr>
                    <p:cNvPr id="218" name="矩形 217">
                      <a:extLst>
                        <a:ext uri="{FF2B5EF4-FFF2-40B4-BE49-F238E27FC236}">
                          <a16:creationId xmlns:a16="http://schemas.microsoft.com/office/drawing/2014/main" id="{C5332E0C-2F1B-A58B-78B4-58DDD05E41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74656" y="3313610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33CCCC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/>
                    </a:p>
                  </p:txBody>
                </p:sp>
                <p:sp>
                  <p:nvSpPr>
                    <p:cNvPr id="219" name="矩形 218">
                      <a:extLst>
                        <a:ext uri="{FF2B5EF4-FFF2-40B4-BE49-F238E27FC236}">
                          <a16:creationId xmlns:a16="http://schemas.microsoft.com/office/drawing/2014/main" id="{964CFCCE-C177-8AC0-6417-9A5DFEA2DEA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79980" y="3314731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33CCCC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 dirty="0"/>
                    </a:p>
                  </p:txBody>
                </p:sp>
                <p:sp>
                  <p:nvSpPr>
                    <p:cNvPr id="220" name="矩形 219">
                      <a:extLst>
                        <a:ext uri="{FF2B5EF4-FFF2-40B4-BE49-F238E27FC236}">
                          <a16:creationId xmlns:a16="http://schemas.microsoft.com/office/drawing/2014/main" id="{B7F71D8B-AC66-7E7B-C30E-7EE21FE1D55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182215" y="3313309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33CCCC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/>
                    </a:p>
                  </p:txBody>
                </p:sp>
              </p:grpSp>
              <p:grpSp>
                <p:nvGrpSpPr>
                  <p:cNvPr id="210" name="组合 209">
                    <a:extLst>
                      <a:ext uri="{FF2B5EF4-FFF2-40B4-BE49-F238E27FC236}">
                        <a16:creationId xmlns:a16="http://schemas.microsoft.com/office/drawing/2014/main" id="{B7C1015E-9202-1883-B5E0-71F4F660F178}"/>
                      </a:ext>
                    </a:extLst>
                  </p:cNvPr>
                  <p:cNvGrpSpPr/>
                  <p:nvPr/>
                </p:nvGrpSpPr>
                <p:grpSpPr>
                  <a:xfrm rot="16200000">
                    <a:off x="7516677" y="2167263"/>
                    <a:ext cx="565790" cy="119192"/>
                    <a:chOff x="7768590" y="3312631"/>
                    <a:chExt cx="517249" cy="104603"/>
                  </a:xfrm>
                  <a:grpFill/>
                </p:grpSpPr>
                <p:sp>
                  <p:nvSpPr>
                    <p:cNvPr id="211" name="矩形 210">
                      <a:extLst>
                        <a:ext uri="{FF2B5EF4-FFF2-40B4-BE49-F238E27FC236}">
                          <a16:creationId xmlns:a16="http://schemas.microsoft.com/office/drawing/2014/main" id="{A61633BB-D3FF-6A8B-74D2-1E565B0661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68590" y="3313610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33CCCC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 dirty="0"/>
                    </a:p>
                  </p:txBody>
                </p:sp>
                <p:sp>
                  <p:nvSpPr>
                    <p:cNvPr id="212" name="矩形 211">
                      <a:extLst>
                        <a:ext uri="{FF2B5EF4-FFF2-40B4-BE49-F238E27FC236}">
                          <a16:creationId xmlns:a16="http://schemas.microsoft.com/office/drawing/2014/main" id="{E63BD41E-A1C7-024F-F266-868648778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70827" y="3313610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33CCCC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/>
                    </a:p>
                  </p:txBody>
                </p:sp>
                <p:sp>
                  <p:nvSpPr>
                    <p:cNvPr id="213" name="矩形 212">
                      <a:extLst>
                        <a:ext uri="{FF2B5EF4-FFF2-40B4-BE49-F238E27FC236}">
                          <a16:creationId xmlns:a16="http://schemas.microsoft.com/office/drawing/2014/main" id="{C6224DDD-A78F-1FC1-E482-B35A811840D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74656" y="3313610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33CCCC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/>
                    </a:p>
                  </p:txBody>
                </p:sp>
                <p:sp>
                  <p:nvSpPr>
                    <p:cNvPr id="214" name="矩形 213">
                      <a:extLst>
                        <a:ext uri="{FF2B5EF4-FFF2-40B4-BE49-F238E27FC236}">
                          <a16:creationId xmlns:a16="http://schemas.microsoft.com/office/drawing/2014/main" id="{135F43B9-141D-E315-68B9-FC4DA31865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79979" y="3312631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33CCCC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 dirty="0"/>
                    </a:p>
                  </p:txBody>
                </p:sp>
                <p:sp>
                  <p:nvSpPr>
                    <p:cNvPr id="215" name="矩形 214">
                      <a:extLst>
                        <a:ext uri="{FF2B5EF4-FFF2-40B4-BE49-F238E27FC236}">
                          <a16:creationId xmlns:a16="http://schemas.microsoft.com/office/drawing/2014/main" id="{FB56CF07-49FC-D07C-BF9F-020A851B29F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182215" y="3313309"/>
                      <a:ext cx="103624" cy="103624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rgbClr val="33CCCC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>
                          <a:solidFill>
                            <a:schemeClr val="lt1"/>
                          </a:solidFill>
                        </a:defRPr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2000"/>
                    </a:p>
                  </p:txBody>
                </p:sp>
              </p:grp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16" name="文本框 115">
                      <a:extLst>
                        <a:ext uri="{FF2B5EF4-FFF2-40B4-BE49-F238E27FC236}">
                          <a16:creationId xmlns:a16="http://schemas.microsoft.com/office/drawing/2014/main" id="{49FF074D-5B79-D256-8251-15FA213B035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455737" y="2092284"/>
                      <a:ext cx="147471" cy="208743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zh-CN" altLang="en-US" sz="120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oMath>
                        </m:oMathPara>
                      </a14:m>
                      <a:endParaRPr lang="zh-CN" altLang="en-US" sz="1200" dirty="0"/>
                    </a:p>
                  </p:txBody>
                </p:sp>
              </mc:Choice>
              <mc:Fallback xmlns="">
                <p:sp>
                  <p:nvSpPr>
                    <p:cNvPr id="116" name="文本框 115">
                      <a:extLst>
                        <a:ext uri="{FF2B5EF4-FFF2-40B4-BE49-F238E27FC236}">
                          <a16:creationId xmlns:a16="http://schemas.microsoft.com/office/drawing/2014/main" id="{49FF074D-5B79-D256-8251-15FA213B0355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455737" y="2092284"/>
                      <a:ext cx="147471" cy="208743"/>
                    </a:xfrm>
                    <a:prstGeom prst="rect">
                      <a:avLst/>
                    </a:prstGeom>
                    <a:blipFill>
                      <a:blip r:embed="rId9"/>
                      <a:stretch>
                        <a:fillRect l="-32000" r="-24000" b="-22581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17" name="文本框 116">
                      <a:extLst>
                        <a:ext uri="{FF2B5EF4-FFF2-40B4-BE49-F238E27FC236}">
                          <a16:creationId xmlns:a16="http://schemas.microsoft.com/office/drawing/2014/main" id="{CDEFB8CC-AD6C-88EF-EB23-FA2C7E208A6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918673" y="2047628"/>
                      <a:ext cx="459780" cy="347905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zh-CN" altLang="en-US" sz="1400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oMath>
                        </m:oMathPara>
                      </a14:m>
                      <a:endParaRPr lang="zh-CN" altLang="en-US" sz="1400" dirty="0"/>
                    </a:p>
                  </p:txBody>
                </p:sp>
              </mc:Choice>
              <mc:Fallback xmlns="">
                <p:sp>
                  <p:nvSpPr>
                    <p:cNvPr id="117" name="文本框 116">
                      <a:extLst>
                        <a:ext uri="{FF2B5EF4-FFF2-40B4-BE49-F238E27FC236}">
                          <a16:creationId xmlns:a16="http://schemas.microsoft.com/office/drawing/2014/main" id="{CDEFB8CC-AD6C-88EF-EB23-FA2C7E208A6D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918673" y="2047628"/>
                      <a:ext cx="459780" cy="347905"/>
                    </a:xfrm>
                    <a:prstGeom prst="rect">
                      <a:avLst/>
                    </a:prstGeom>
                    <a:blipFill>
                      <a:blip r:embed="rId10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18" name="文本框 117">
                      <a:extLst>
                        <a:ext uri="{FF2B5EF4-FFF2-40B4-BE49-F238E27FC236}">
                          <a16:creationId xmlns:a16="http://schemas.microsoft.com/office/drawing/2014/main" id="{687BFEBF-FE52-FE3F-579C-4543D945CD9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575593" y="2047628"/>
                      <a:ext cx="459780" cy="347905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oMath>
                        </m:oMathPara>
                      </a14:m>
                      <a:endParaRPr lang="zh-CN" altLang="en-US" sz="1400" dirty="0"/>
                    </a:p>
                  </p:txBody>
                </p:sp>
              </mc:Choice>
              <mc:Fallback xmlns="">
                <p:sp>
                  <p:nvSpPr>
                    <p:cNvPr id="118" name="文本框 117">
                      <a:extLst>
                        <a:ext uri="{FF2B5EF4-FFF2-40B4-BE49-F238E27FC236}">
                          <a16:creationId xmlns:a16="http://schemas.microsoft.com/office/drawing/2014/main" id="{687BFEBF-FE52-FE3F-579C-4543D945CD9A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575593" y="2047628"/>
                      <a:ext cx="459780" cy="347905"/>
                    </a:xfrm>
                    <a:prstGeom prst="rect">
                      <a:avLst/>
                    </a:prstGeom>
                    <a:blipFill>
                      <a:blip r:embed="rId11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119" name="连接符: 肘形 118">
                  <a:extLst>
                    <a:ext uri="{FF2B5EF4-FFF2-40B4-BE49-F238E27FC236}">
                      <a16:creationId xmlns:a16="http://schemas.microsoft.com/office/drawing/2014/main" id="{E6F388DC-EC78-667A-B7A1-1C6B6FEB32DE}"/>
                    </a:ext>
                  </a:extLst>
                </p:cNvPr>
                <p:cNvCxnSpPr>
                  <a:stCxn id="307" idx="2"/>
                  <a:endCxn id="278" idx="3"/>
                </p:cNvCxnSpPr>
                <p:nvPr/>
              </p:nvCxnSpPr>
              <p:spPr>
                <a:xfrm rot="5400000">
                  <a:off x="7818165" y="932055"/>
                  <a:ext cx="663745" cy="652773"/>
                </a:xfrm>
                <a:prstGeom prst="bentConnector3">
                  <a:avLst>
                    <a:gd name="adj1" fmla="val 50000"/>
                  </a:avLst>
                </a:prstGeom>
                <a:ln w="190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连接符: 肘形 119">
                  <a:extLst>
                    <a:ext uri="{FF2B5EF4-FFF2-40B4-BE49-F238E27FC236}">
                      <a16:creationId xmlns:a16="http://schemas.microsoft.com/office/drawing/2014/main" id="{61068FEB-C14D-D72F-B2A9-52B6F91635B9}"/>
                    </a:ext>
                  </a:extLst>
                </p:cNvPr>
                <p:cNvCxnSpPr>
                  <a:cxnSpLocks/>
                  <a:stCxn id="307" idx="2"/>
                  <a:endCxn id="230" idx="3"/>
                </p:cNvCxnSpPr>
                <p:nvPr/>
              </p:nvCxnSpPr>
              <p:spPr>
                <a:xfrm rot="16200000" flipH="1">
                  <a:off x="8460198" y="942793"/>
                  <a:ext cx="681708" cy="649258"/>
                </a:xfrm>
                <a:prstGeom prst="bentConnector3">
                  <a:avLst>
                    <a:gd name="adj1" fmla="val 50000"/>
                  </a:avLst>
                </a:prstGeom>
                <a:ln w="190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连接符: 肘形 120">
                  <a:extLst>
                    <a:ext uri="{FF2B5EF4-FFF2-40B4-BE49-F238E27FC236}">
                      <a16:creationId xmlns:a16="http://schemas.microsoft.com/office/drawing/2014/main" id="{ED33B795-31DA-662A-FD66-B075475F745B}"/>
                    </a:ext>
                  </a:extLst>
                </p:cNvPr>
                <p:cNvCxnSpPr>
                  <a:cxnSpLocks/>
                  <a:stCxn id="307" idx="2"/>
                  <a:endCxn id="254" idx="3"/>
                </p:cNvCxnSpPr>
                <p:nvPr/>
              </p:nvCxnSpPr>
              <p:spPr>
                <a:xfrm rot="5400000">
                  <a:off x="8150337" y="1249235"/>
                  <a:ext cx="648753" cy="3421"/>
                </a:xfrm>
                <a:prstGeom prst="bentConnector3">
                  <a:avLst/>
                </a:prstGeom>
                <a:ln w="190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连接符: 肘形 121">
                  <a:extLst>
                    <a:ext uri="{FF2B5EF4-FFF2-40B4-BE49-F238E27FC236}">
                      <a16:creationId xmlns:a16="http://schemas.microsoft.com/office/drawing/2014/main" id="{009BAB23-E415-FB9E-44CF-F6F47BC27F84}"/>
                    </a:ext>
                  </a:extLst>
                </p:cNvPr>
                <p:cNvCxnSpPr>
                  <a:stCxn id="259" idx="1"/>
                  <a:endCxn id="280" idx="0"/>
                </p:cNvCxnSpPr>
                <p:nvPr/>
              </p:nvCxnSpPr>
              <p:spPr>
                <a:xfrm rot="16200000" flipH="1">
                  <a:off x="7680913" y="2175591"/>
                  <a:ext cx="297747" cy="318821"/>
                </a:xfrm>
                <a:prstGeom prst="bentConnector3">
                  <a:avLst/>
                </a:prstGeom>
                <a:ln w="190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连接符: 肘形 122">
                  <a:extLst>
                    <a:ext uri="{FF2B5EF4-FFF2-40B4-BE49-F238E27FC236}">
                      <a16:creationId xmlns:a16="http://schemas.microsoft.com/office/drawing/2014/main" id="{B79C2243-8B39-723F-C448-5BEFC7289E24}"/>
                    </a:ext>
                  </a:extLst>
                </p:cNvPr>
                <p:cNvCxnSpPr>
                  <a:stCxn id="235" idx="1"/>
                  <a:endCxn id="280" idx="0"/>
                </p:cNvCxnSpPr>
                <p:nvPr/>
              </p:nvCxnSpPr>
              <p:spPr>
                <a:xfrm rot="5400000">
                  <a:off x="8001449" y="2173876"/>
                  <a:ext cx="297748" cy="322252"/>
                </a:xfrm>
                <a:prstGeom prst="bentConnector3">
                  <a:avLst/>
                </a:prstGeom>
                <a:ln w="190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直接箭头连接符 123">
                  <a:extLst>
                    <a:ext uri="{FF2B5EF4-FFF2-40B4-BE49-F238E27FC236}">
                      <a16:creationId xmlns:a16="http://schemas.microsoft.com/office/drawing/2014/main" id="{363801AC-F197-8A49-5043-1C9B1EF9F18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963261" y="2186128"/>
                  <a:ext cx="0" cy="746559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直接连接符 124">
                  <a:extLst>
                    <a:ext uri="{FF2B5EF4-FFF2-40B4-BE49-F238E27FC236}">
                      <a16:creationId xmlns:a16="http://schemas.microsoft.com/office/drawing/2014/main" id="{822A3761-6608-BEA3-4DAE-B0A215D8926F}"/>
                    </a:ext>
                  </a:extLst>
                </p:cNvPr>
                <p:cNvCxnSpPr>
                  <a:stCxn id="292" idx="3"/>
                </p:cNvCxnSpPr>
                <p:nvPr/>
              </p:nvCxnSpPr>
              <p:spPr>
                <a:xfrm>
                  <a:off x="8255428" y="2730144"/>
                  <a:ext cx="709537" cy="1895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26" name="组合 125">
                  <a:extLst>
                    <a:ext uri="{FF2B5EF4-FFF2-40B4-BE49-F238E27FC236}">
                      <a16:creationId xmlns:a16="http://schemas.microsoft.com/office/drawing/2014/main" id="{AA1EA0C2-F615-7033-BE22-ACD2D142DDB7}"/>
                    </a:ext>
                  </a:extLst>
                </p:cNvPr>
                <p:cNvGrpSpPr/>
                <p:nvPr/>
              </p:nvGrpSpPr>
              <p:grpSpPr>
                <a:xfrm>
                  <a:off x="7661252" y="2511389"/>
                  <a:ext cx="539766" cy="491223"/>
                  <a:chOff x="8826711" y="1011527"/>
                  <a:chExt cx="1007787" cy="1008888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182" name="矩形 181">
                    <a:extLst>
                      <a:ext uri="{FF2B5EF4-FFF2-40B4-BE49-F238E27FC236}">
                        <a16:creationId xmlns:a16="http://schemas.microsoft.com/office/drawing/2014/main" id="{792E4A07-7F3C-F456-969B-9790BE305262}"/>
                      </a:ext>
                    </a:extLst>
                  </p:cNvPr>
                  <p:cNvSpPr/>
                  <p:nvPr/>
                </p:nvSpPr>
                <p:spPr>
                  <a:xfrm>
                    <a:off x="8826711" y="1011527"/>
                    <a:ext cx="201093" cy="200938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83" name="矩形 182">
                    <a:extLst>
                      <a:ext uri="{FF2B5EF4-FFF2-40B4-BE49-F238E27FC236}">
                        <a16:creationId xmlns:a16="http://schemas.microsoft.com/office/drawing/2014/main" id="{4D68CB1F-2D34-EA66-7B56-FC27365601EA}"/>
                      </a:ext>
                    </a:extLst>
                  </p:cNvPr>
                  <p:cNvSpPr/>
                  <p:nvPr/>
                </p:nvSpPr>
                <p:spPr>
                  <a:xfrm>
                    <a:off x="9236877" y="1011533"/>
                    <a:ext cx="201093" cy="20084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84" name="矩形 183">
                    <a:extLst>
                      <a:ext uri="{FF2B5EF4-FFF2-40B4-BE49-F238E27FC236}">
                        <a16:creationId xmlns:a16="http://schemas.microsoft.com/office/drawing/2014/main" id="{F98A2B21-A4C0-771A-9194-07C828568311}"/>
                      </a:ext>
                    </a:extLst>
                  </p:cNvPr>
                  <p:cNvSpPr/>
                  <p:nvPr/>
                </p:nvSpPr>
                <p:spPr>
                  <a:xfrm>
                    <a:off x="9432970" y="1011527"/>
                    <a:ext cx="201093" cy="200843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85" name="矩形 184">
                    <a:extLst>
                      <a:ext uri="{FF2B5EF4-FFF2-40B4-BE49-F238E27FC236}">
                        <a16:creationId xmlns:a16="http://schemas.microsoft.com/office/drawing/2014/main" id="{BF51BC1E-6385-CB7A-5B61-E97DDBF9B003}"/>
                      </a:ext>
                    </a:extLst>
                  </p:cNvPr>
                  <p:cNvSpPr/>
                  <p:nvPr/>
                </p:nvSpPr>
                <p:spPr>
                  <a:xfrm>
                    <a:off x="9633405" y="1011527"/>
                    <a:ext cx="201093" cy="200843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86" name="矩形 185">
                    <a:extLst>
                      <a:ext uri="{FF2B5EF4-FFF2-40B4-BE49-F238E27FC236}">
                        <a16:creationId xmlns:a16="http://schemas.microsoft.com/office/drawing/2014/main" id="{396870CA-74B4-435F-6985-8C4D5FAB0E67}"/>
                      </a:ext>
                    </a:extLst>
                  </p:cNvPr>
                  <p:cNvSpPr/>
                  <p:nvPr/>
                </p:nvSpPr>
                <p:spPr>
                  <a:xfrm>
                    <a:off x="9034270" y="1011622"/>
                    <a:ext cx="201093" cy="200843"/>
                  </a:xfrm>
                  <a:prstGeom prst="rect">
                    <a:avLst/>
                  </a:prstGeom>
                  <a:grp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87" name="矩形 186">
                    <a:extLst>
                      <a:ext uri="{FF2B5EF4-FFF2-40B4-BE49-F238E27FC236}">
                        <a16:creationId xmlns:a16="http://schemas.microsoft.com/office/drawing/2014/main" id="{5AF2C757-46C8-4F99-1CC6-77AEC99475CA}"/>
                      </a:ext>
                    </a:extLst>
                  </p:cNvPr>
                  <p:cNvSpPr/>
                  <p:nvPr/>
                </p:nvSpPr>
                <p:spPr>
                  <a:xfrm>
                    <a:off x="8826711" y="1216060"/>
                    <a:ext cx="201093" cy="200938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88" name="矩形 187">
                    <a:extLst>
                      <a:ext uri="{FF2B5EF4-FFF2-40B4-BE49-F238E27FC236}">
                        <a16:creationId xmlns:a16="http://schemas.microsoft.com/office/drawing/2014/main" id="{56A3E188-48D5-40E2-6B3F-1D93BE358F51}"/>
                      </a:ext>
                    </a:extLst>
                  </p:cNvPr>
                  <p:cNvSpPr/>
                  <p:nvPr/>
                </p:nvSpPr>
                <p:spPr>
                  <a:xfrm>
                    <a:off x="9236877" y="1216066"/>
                    <a:ext cx="201093" cy="200843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89" name="矩形 188">
                    <a:extLst>
                      <a:ext uri="{FF2B5EF4-FFF2-40B4-BE49-F238E27FC236}">
                        <a16:creationId xmlns:a16="http://schemas.microsoft.com/office/drawing/2014/main" id="{9D98677D-1728-F098-242A-7C7ED607CC98}"/>
                      </a:ext>
                    </a:extLst>
                  </p:cNvPr>
                  <p:cNvSpPr/>
                  <p:nvPr/>
                </p:nvSpPr>
                <p:spPr>
                  <a:xfrm>
                    <a:off x="9432970" y="1216060"/>
                    <a:ext cx="201093" cy="20084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90" name="矩形 189">
                    <a:extLst>
                      <a:ext uri="{FF2B5EF4-FFF2-40B4-BE49-F238E27FC236}">
                        <a16:creationId xmlns:a16="http://schemas.microsoft.com/office/drawing/2014/main" id="{9FAAB470-5A36-B943-DD72-F47B762B799C}"/>
                      </a:ext>
                    </a:extLst>
                  </p:cNvPr>
                  <p:cNvSpPr/>
                  <p:nvPr/>
                </p:nvSpPr>
                <p:spPr>
                  <a:xfrm>
                    <a:off x="9633405" y="1216060"/>
                    <a:ext cx="201093" cy="200843"/>
                  </a:xfrm>
                  <a:prstGeom prst="rect">
                    <a:avLst/>
                  </a:prstGeom>
                  <a:grp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91" name="矩形 190">
                    <a:extLst>
                      <a:ext uri="{FF2B5EF4-FFF2-40B4-BE49-F238E27FC236}">
                        <a16:creationId xmlns:a16="http://schemas.microsoft.com/office/drawing/2014/main" id="{3880A9AF-B674-6448-68FC-CAB9B60B0CCE}"/>
                      </a:ext>
                    </a:extLst>
                  </p:cNvPr>
                  <p:cNvSpPr/>
                  <p:nvPr/>
                </p:nvSpPr>
                <p:spPr>
                  <a:xfrm>
                    <a:off x="9034270" y="1216155"/>
                    <a:ext cx="201093" cy="20084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92" name="矩形 191">
                    <a:extLst>
                      <a:ext uri="{FF2B5EF4-FFF2-40B4-BE49-F238E27FC236}">
                        <a16:creationId xmlns:a16="http://schemas.microsoft.com/office/drawing/2014/main" id="{A9668045-AD43-4C0D-F0D9-E689847ED5B5}"/>
                      </a:ext>
                    </a:extLst>
                  </p:cNvPr>
                  <p:cNvSpPr/>
                  <p:nvPr/>
                </p:nvSpPr>
                <p:spPr>
                  <a:xfrm>
                    <a:off x="8826711" y="1416903"/>
                    <a:ext cx="201093" cy="200938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93" name="矩形 192">
                    <a:extLst>
                      <a:ext uri="{FF2B5EF4-FFF2-40B4-BE49-F238E27FC236}">
                        <a16:creationId xmlns:a16="http://schemas.microsoft.com/office/drawing/2014/main" id="{B0678BD0-DB5D-A5CF-22CE-14CCE9A3EA0F}"/>
                      </a:ext>
                    </a:extLst>
                  </p:cNvPr>
                  <p:cNvSpPr/>
                  <p:nvPr/>
                </p:nvSpPr>
                <p:spPr>
                  <a:xfrm>
                    <a:off x="9236877" y="1416909"/>
                    <a:ext cx="201093" cy="200843"/>
                  </a:xfrm>
                  <a:prstGeom prst="rect">
                    <a:avLst/>
                  </a:prstGeom>
                  <a:grp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94" name="矩形 193">
                    <a:extLst>
                      <a:ext uri="{FF2B5EF4-FFF2-40B4-BE49-F238E27FC236}">
                        <a16:creationId xmlns:a16="http://schemas.microsoft.com/office/drawing/2014/main" id="{5E7F38A5-4473-CEC9-604B-697ADF0DD1A8}"/>
                      </a:ext>
                    </a:extLst>
                  </p:cNvPr>
                  <p:cNvSpPr/>
                  <p:nvPr/>
                </p:nvSpPr>
                <p:spPr>
                  <a:xfrm>
                    <a:off x="9432970" y="1416903"/>
                    <a:ext cx="201093" cy="200843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95" name="矩形 194">
                    <a:extLst>
                      <a:ext uri="{FF2B5EF4-FFF2-40B4-BE49-F238E27FC236}">
                        <a16:creationId xmlns:a16="http://schemas.microsoft.com/office/drawing/2014/main" id="{4DE95124-0438-2606-9911-0A11543F8F63}"/>
                      </a:ext>
                    </a:extLst>
                  </p:cNvPr>
                  <p:cNvSpPr/>
                  <p:nvPr/>
                </p:nvSpPr>
                <p:spPr>
                  <a:xfrm>
                    <a:off x="9633405" y="1416903"/>
                    <a:ext cx="201093" cy="200843"/>
                  </a:xfrm>
                  <a:prstGeom prst="rect">
                    <a:avLst/>
                  </a:prstGeom>
                  <a:grp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96" name="矩形 195">
                    <a:extLst>
                      <a:ext uri="{FF2B5EF4-FFF2-40B4-BE49-F238E27FC236}">
                        <a16:creationId xmlns:a16="http://schemas.microsoft.com/office/drawing/2014/main" id="{6920C55F-37DD-7B37-63E2-3D049F7A9814}"/>
                      </a:ext>
                    </a:extLst>
                  </p:cNvPr>
                  <p:cNvSpPr/>
                  <p:nvPr/>
                </p:nvSpPr>
                <p:spPr>
                  <a:xfrm>
                    <a:off x="9034270" y="1416998"/>
                    <a:ext cx="201093" cy="200843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97" name="矩形 196">
                    <a:extLst>
                      <a:ext uri="{FF2B5EF4-FFF2-40B4-BE49-F238E27FC236}">
                        <a16:creationId xmlns:a16="http://schemas.microsoft.com/office/drawing/2014/main" id="{76742B5D-D522-8FD2-13A8-AE74174B1A5B}"/>
                      </a:ext>
                    </a:extLst>
                  </p:cNvPr>
                  <p:cNvSpPr/>
                  <p:nvPr/>
                </p:nvSpPr>
                <p:spPr>
                  <a:xfrm>
                    <a:off x="8826711" y="1617657"/>
                    <a:ext cx="201093" cy="200938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98" name="矩形 197">
                    <a:extLst>
                      <a:ext uri="{FF2B5EF4-FFF2-40B4-BE49-F238E27FC236}">
                        <a16:creationId xmlns:a16="http://schemas.microsoft.com/office/drawing/2014/main" id="{66889243-DD25-2ED6-1CFA-B9E2EA8BDCD4}"/>
                      </a:ext>
                    </a:extLst>
                  </p:cNvPr>
                  <p:cNvSpPr/>
                  <p:nvPr/>
                </p:nvSpPr>
                <p:spPr>
                  <a:xfrm>
                    <a:off x="9236877" y="1617663"/>
                    <a:ext cx="201093" cy="200843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99" name="矩形 198">
                    <a:extLst>
                      <a:ext uri="{FF2B5EF4-FFF2-40B4-BE49-F238E27FC236}">
                        <a16:creationId xmlns:a16="http://schemas.microsoft.com/office/drawing/2014/main" id="{4F1C6FBB-759E-BB3F-E704-E49560FD4EBF}"/>
                      </a:ext>
                    </a:extLst>
                  </p:cNvPr>
                  <p:cNvSpPr/>
                  <p:nvPr/>
                </p:nvSpPr>
                <p:spPr>
                  <a:xfrm>
                    <a:off x="9432970" y="1617657"/>
                    <a:ext cx="201093" cy="20084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200" name="矩形 199">
                    <a:extLst>
                      <a:ext uri="{FF2B5EF4-FFF2-40B4-BE49-F238E27FC236}">
                        <a16:creationId xmlns:a16="http://schemas.microsoft.com/office/drawing/2014/main" id="{5B6D73E0-4EB9-29DC-A1D8-95B9C30F9252}"/>
                      </a:ext>
                    </a:extLst>
                  </p:cNvPr>
                  <p:cNvSpPr/>
                  <p:nvPr/>
                </p:nvSpPr>
                <p:spPr>
                  <a:xfrm>
                    <a:off x="9633405" y="1617657"/>
                    <a:ext cx="201093" cy="20084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201" name="矩形 200">
                    <a:extLst>
                      <a:ext uri="{FF2B5EF4-FFF2-40B4-BE49-F238E27FC236}">
                        <a16:creationId xmlns:a16="http://schemas.microsoft.com/office/drawing/2014/main" id="{B6440C95-E9D3-640E-EBEF-283E66F97FBD}"/>
                      </a:ext>
                    </a:extLst>
                  </p:cNvPr>
                  <p:cNvSpPr/>
                  <p:nvPr/>
                </p:nvSpPr>
                <p:spPr>
                  <a:xfrm>
                    <a:off x="9034270" y="1617752"/>
                    <a:ext cx="201093" cy="200843"/>
                  </a:xfrm>
                  <a:prstGeom prst="rect">
                    <a:avLst/>
                  </a:prstGeom>
                  <a:grp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202" name="矩形 201">
                    <a:extLst>
                      <a:ext uri="{FF2B5EF4-FFF2-40B4-BE49-F238E27FC236}">
                        <a16:creationId xmlns:a16="http://schemas.microsoft.com/office/drawing/2014/main" id="{F86DD5AA-A1D8-29C5-103F-9BB9C58A9986}"/>
                      </a:ext>
                    </a:extLst>
                  </p:cNvPr>
                  <p:cNvSpPr/>
                  <p:nvPr/>
                </p:nvSpPr>
                <p:spPr>
                  <a:xfrm>
                    <a:off x="8826711" y="1819477"/>
                    <a:ext cx="201093" cy="200938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203" name="矩形 202">
                    <a:extLst>
                      <a:ext uri="{FF2B5EF4-FFF2-40B4-BE49-F238E27FC236}">
                        <a16:creationId xmlns:a16="http://schemas.microsoft.com/office/drawing/2014/main" id="{9922E64E-D940-26B7-49CA-57CD72DD19C2}"/>
                      </a:ext>
                    </a:extLst>
                  </p:cNvPr>
                  <p:cNvSpPr/>
                  <p:nvPr/>
                </p:nvSpPr>
                <p:spPr>
                  <a:xfrm>
                    <a:off x="9236877" y="1819483"/>
                    <a:ext cx="201093" cy="200843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204" name="矩形 203">
                    <a:extLst>
                      <a:ext uri="{FF2B5EF4-FFF2-40B4-BE49-F238E27FC236}">
                        <a16:creationId xmlns:a16="http://schemas.microsoft.com/office/drawing/2014/main" id="{084DA81E-29E9-ABBD-4F6F-013E943BFF78}"/>
                      </a:ext>
                    </a:extLst>
                  </p:cNvPr>
                  <p:cNvSpPr/>
                  <p:nvPr/>
                </p:nvSpPr>
                <p:spPr>
                  <a:xfrm>
                    <a:off x="9432970" y="1819477"/>
                    <a:ext cx="201093" cy="200843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205" name="矩形 204">
                    <a:extLst>
                      <a:ext uri="{FF2B5EF4-FFF2-40B4-BE49-F238E27FC236}">
                        <a16:creationId xmlns:a16="http://schemas.microsoft.com/office/drawing/2014/main" id="{36E23DCF-AD2D-65EE-48D2-42E58150A5C9}"/>
                      </a:ext>
                    </a:extLst>
                  </p:cNvPr>
                  <p:cNvSpPr/>
                  <p:nvPr/>
                </p:nvSpPr>
                <p:spPr>
                  <a:xfrm>
                    <a:off x="9633405" y="1819477"/>
                    <a:ext cx="201093" cy="200843"/>
                  </a:xfrm>
                  <a:prstGeom prst="rect">
                    <a:avLst/>
                  </a:prstGeom>
                  <a:grp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206" name="矩形 205">
                    <a:extLst>
                      <a:ext uri="{FF2B5EF4-FFF2-40B4-BE49-F238E27FC236}">
                        <a16:creationId xmlns:a16="http://schemas.microsoft.com/office/drawing/2014/main" id="{33333589-6CCF-BEAE-3946-2A3481D884A7}"/>
                      </a:ext>
                    </a:extLst>
                  </p:cNvPr>
                  <p:cNvSpPr/>
                  <p:nvPr/>
                </p:nvSpPr>
                <p:spPr>
                  <a:xfrm>
                    <a:off x="9034270" y="1819572"/>
                    <a:ext cx="201093" cy="20084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</p:grpSp>
            <p:grpSp>
              <p:nvGrpSpPr>
                <p:cNvPr id="127" name="组合 126">
                  <a:extLst>
                    <a:ext uri="{FF2B5EF4-FFF2-40B4-BE49-F238E27FC236}">
                      <a16:creationId xmlns:a16="http://schemas.microsoft.com/office/drawing/2014/main" id="{61C62D46-35AC-6369-FDF8-9F2522CB2372}"/>
                    </a:ext>
                  </a:extLst>
                </p:cNvPr>
                <p:cNvGrpSpPr/>
                <p:nvPr/>
              </p:nvGrpSpPr>
              <p:grpSpPr>
                <a:xfrm>
                  <a:off x="7608997" y="2545546"/>
                  <a:ext cx="539766" cy="491223"/>
                  <a:chOff x="8826711" y="1011527"/>
                  <a:chExt cx="1007787" cy="1008888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157" name="矩形 156">
                    <a:extLst>
                      <a:ext uri="{FF2B5EF4-FFF2-40B4-BE49-F238E27FC236}">
                        <a16:creationId xmlns:a16="http://schemas.microsoft.com/office/drawing/2014/main" id="{247B0FBE-5D08-EFCB-C8BD-C554B7F8C862}"/>
                      </a:ext>
                    </a:extLst>
                  </p:cNvPr>
                  <p:cNvSpPr/>
                  <p:nvPr/>
                </p:nvSpPr>
                <p:spPr>
                  <a:xfrm>
                    <a:off x="8826711" y="1011527"/>
                    <a:ext cx="201093" cy="200938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58" name="矩形 157">
                    <a:extLst>
                      <a:ext uri="{FF2B5EF4-FFF2-40B4-BE49-F238E27FC236}">
                        <a16:creationId xmlns:a16="http://schemas.microsoft.com/office/drawing/2014/main" id="{39FCC0E3-5D4A-A3FB-3DC4-2571342020D3}"/>
                      </a:ext>
                    </a:extLst>
                  </p:cNvPr>
                  <p:cNvSpPr/>
                  <p:nvPr/>
                </p:nvSpPr>
                <p:spPr>
                  <a:xfrm>
                    <a:off x="9236877" y="1011533"/>
                    <a:ext cx="201093" cy="20084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59" name="矩形 158">
                    <a:extLst>
                      <a:ext uri="{FF2B5EF4-FFF2-40B4-BE49-F238E27FC236}">
                        <a16:creationId xmlns:a16="http://schemas.microsoft.com/office/drawing/2014/main" id="{D1FCFFE2-7140-E4AE-6961-69823BF90C30}"/>
                      </a:ext>
                    </a:extLst>
                  </p:cNvPr>
                  <p:cNvSpPr/>
                  <p:nvPr/>
                </p:nvSpPr>
                <p:spPr>
                  <a:xfrm>
                    <a:off x="9432970" y="1011527"/>
                    <a:ext cx="201093" cy="200843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60" name="矩形 159">
                    <a:extLst>
                      <a:ext uri="{FF2B5EF4-FFF2-40B4-BE49-F238E27FC236}">
                        <a16:creationId xmlns:a16="http://schemas.microsoft.com/office/drawing/2014/main" id="{665D216B-B4E2-7161-30C8-BB97ECAC59F9}"/>
                      </a:ext>
                    </a:extLst>
                  </p:cNvPr>
                  <p:cNvSpPr/>
                  <p:nvPr/>
                </p:nvSpPr>
                <p:spPr>
                  <a:xfrm>
                    <a:off x="9633405" y="1011527"/>
                    <a:ext cx="201093" cy="200843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61" name="矩形 160">
                    <a:extLst>
                      <a:ext uri="{FF2B5EF4-FFF2-40B4-BE49-F238E27FC236}">
                        <a16:creationId xmlns:a16="http://schemas.microsoft.com/office/drawing/2014/main" id="{292B6367-EC06-98BE-732B-69165D94AF5C}"/>
                      </a:ext>
                    </a:extLst>
                  </p:cNvPr>
                  <p:cNvSpPr/>
                  <p:nvPr/>
                </p:nvSpPr>
                <p:spPr>
                  <a:xfrm>
                    <a:off x="9034270" y="1011622"/>
                    <a:ext cx="201093" cy="200843"/>
                  </a:xfrm>
                  <a:prstGeom prst="rect">
                    <a:avLst/>
                  </a:prstGeom>
                  <a:grp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62" name="矩形 161">
                    <a:extLst>
                      <a:ext uri="{FF2B5EF4-FFF2-40B4-BE49-F238E27FC236}">
                        <a16:creationId xmlns:a16="http://schemas.microsoft.com/office/drawing/2014/main" id="{A30DCE4F-3B9D-2297-553A-A2E61ED6EB40}"/>
                      </a:ext>
                    </a:extLst>
                  </p:cNvPr>
                  <p:cNvSpPr/>
                  <p:nvPr/>
                </p:nvSpPr>
                <p:spPr>
                  <a:xfrm>
                    <a:off x="8826711" y="1216060"/>
                    <a:ext cx="201093" cy="200938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63" name="矩形 162">
                    <a:extLst>
                      <a:ext uri="{FF2B5EF4-FFF2-40B4-BE49-F238E27FC236}">
                        <a16:creationId xmlns:a16="http://schemas.microsoft.com/office/drawing/2014/main" id="{2755103D-5EC0-CACE-8E42-68C009ACA659}"/>
                      </a:ext>
                    </a:extLst>
                  </p:cNvPr>
                  <p:cNvSpPr/>
                  <p:nvPr/>
                </p:nvSpPr>
                <p:spPr>
                  <a:xfrm>
                    <a:off x="9236877" y="1216066"/>
                    <a:ext cx="201093" cy="200843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64" name="矩形 163">
                    <a:extLst>
                      <a:ext uri="{FF2B5EF4-FFF2-40B4-BE49-F238E27FC236}">
                        <a16:creationId xmlns:a16="http://schemas.microsoft.com/office/drawing/2014/main" id="{DD7ACEC1-19D1-808F-FF7A-2DC06BC4276C}"/>
                      </a:ext>
                    </a:extLst>
                  </p:cNvPr>
                  <p:cNvSpPr/>
                  <p:nvPr/>
                </p:nvSpPr>
                <p:spPr>
                  <a:xfrm>
                    <a:off x="9432970" y="1216060"/>
                    <a:ext cx="201093" cy="20084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65" name="矩形 164">
                    <a:extLst>
                      <a:ext uri="{FF2B5EF4-FFF2-40B4-BE49-F238E27FC236}">
                        <a16:creationId xmlns:a16="http://schemas.microsoft.com/office/drawing/2014/main" id="{C68E36AA-375D-6E69-95C4-47D6F0A081EC}"/>
                      </a:ext>
                    </a:extLst>
                  </p:cNvPr>
                  <p:cNvSpPr/>
                  <p:nvPr/>
                </p:nvSpPr>
                <p:spPr>
                  <a:xfrm>
                    <a:off x="9633405" y="1216060"/>
                    <a:ext cx="201093" cy="200843"/>
                  </a:xfrm>
                  <a:prstGeom prst="rect">
                    <a:avLst/>
                  </a:prstGeom>
                  <a:grp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66" name="矩形 165">
                    <a:extLst>
                      <a:ext uri="{FF2B5EF4-FFF2-40B4-BE49-F238E27FC236}">
                        <a16:creationId xmlns:a16="http://schemas.microsoft.com/office/drawing/2014/main" id="{B92B2B9F-96D6-73B0-35D7-C71C81BE85A8}"/>
                      </a:ext>
                    </a:extLst>
                  </p:cNvPr>
                  <p:cNvSpPr/>
                  <p:nvPr/>
                </p:nvSpPr>
                <p:spPr>
                  <a:xfrm>
                    <a:off x="9034270" y="1216155"/>
                    <a:ext cx="201093" cy="20084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67" name="矩形 166">
                    <a:extLst>
                      <a:ext uri="{FF2B5EF4-FFF2-40B4-BE49-F238E27FC236}">
                        <a16:creationId xmlns:a16="http://schemas.microsoft.com/office/drawing/2014/main" id="{0CE3F5D9-FC83-8735-4BE6-965168464750}"/>
                      </a:ext>
                    </a:extLst>
                  </p:cNvPr>
                  <p:cNvSpPr/>
                  <p:nvPr/>
                </p:nvSpPr>
                <p:spPr>
                  <a:xfrm>
                    <a:off x="8826711" y="1416903"/>
                    <a:ext cx="201093" cy="200938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68" name="矩形 167">
                    <a:extLst>
                      <a:ext uri="{FF2B5EF4-FFF2-40B4-BE49-F238E27FC236}">
                        <a16:creationId xmlns:a16="http://schemas.microsoft.com/office/drawing/2014/main" id="{206B724F-16D2-EFB0-FF1C-4BA851BC6804}"/>
                      </a:ext>
                    </a:extLst>
                  </p:cNvPr>
                  <p:cNvSpPr/>
                  <p:nvPr/>
                </p:nvSpPr>
                <p:spPr>
                  <a:xfrm>
                    <a:off x="9236877" y="1416909"/>
                    <a:ext cx="201093" cy="200843"/>
                  </a:xfrm>
                  <a:prstGeom prst="rect">
                    <a:avLst/>
                  </a:prstGeom>
                  <a:grp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69" name="矩形 168">
                    <a:extLst>
                      <a:ext uri="{FF2B5EF4-FFF2-40B4-BE49-F238E27FC236}">
                        <a16:creationId xmlns:a16="http://schemas.microsoft.com/office/drawing/2014/main" id="{6A11B237-3D18-7B17-CF2A-B9F24BE3EBD1}"/>
                      </a:ext>
                    </a:extLst>
                  </p:cNvPr>
                  <p:cNvSpPr/>
                  <p:nvPr/>
                </p:nvSpPr>
                <p:spPr>
                  <a:xfrm>
                    <a:off x="9432970" y="1416903"/>
                    <a:ext cx="201093" cy="200843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70" name="矩形 169">
                    <a:extLst>
                      <a:ext uri="{FF2B5EF4-FFF2-40B4-BE49-F238E27FC236}">
                        <a16:creationId xmlns:a16="http://schemas.microsoft.com/office/drawing/2014/main" id="{5E39281D-AB7F-F974-1FE0-77E882B96F20}"/>
                      </a:ext>
                    </a:extLst>
                  </p:cNvPr>
                  <p:cNvSpPr/>
                  <p:nvPr/>
                </p:nvSpPr>
                <p:spPr>
                  <a:xfrm>
                    <a:off x="9633405" y="1416903"/>
                    <a:ext cx="201093" cy="200843"/>
                  </a:xfrm>
                  <a:prstGeom prst="rect">
                    <a:avLst/>
                  </a:prstGeom>
                  <a:grp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71" name="矩形 170">
                    <a:extLst>
                      <a:ext uri="{FF2B5EF4-FFF2-40B4-BE49-F238E27FC236}">
                        <a16:creationId xmlns:a16="http://schemas.microsoft.com/office/drawing/2014/main" id="{F7F49E44-B68C-5245-20BC-68F265B3E25E}"/>
                      </a:ext>
                    </a:extLst>
                  </p:cNvPr>
                  <p:cNvSpPr/>
                  <p:nvPr/>
                </p:nvSpPr>
                <p:spPr>
                  <a:xfrm>
                    <a:off x="9034270" y="1416998"/>
                    <a:ext cx="201093" cy="200843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72" name="矩形 171">
                    <a:extLst>
                      <a:ext uri="{FF2B5EF4-FFF2-40B4-BE49-F238E27FC236}">
                        <a16:creationId xmlns:a16="http://schemas.microsoft.com/office/drawing/2014/main" id="{8F262C4F-71B1-5A7B-40FE-ADC6E6CCB8C2}"/>
                      </a:ext>
                    </a:extLst>
                  </p:cNvPr>
                  <p:cNvSpPr/>
                  <p:nvPr/>
                </p:nvSpPr>
                <p:spPr>
                  <a:xfrm>
                    <a:off x="8826711" y="1617657"/>
                    <a:ext cx="201093" cy="200938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73" name="矩形 172">
                    <a:extLst>
                      <a:ext uri="{FF2B5EF4-FFF2-40B4-BE49-F238E27FC236}">
                        <a16:creationId xmlns:a16="http://schemas.microsoft.com/office/drawing/2014/main" id="{C536E959-44A7-A5DE-D233-A4AC0B5C0825}"/>
                      </a:ext>
                    </a:extLst>
                  </p:cNvPr>
                  <p:cNvSpPr/>
                  <p:nvPr/>
                </p:nvSpPr>
                <p:spPr>
                  <a:xfrm>
                    <a:off x="9236877" y="1617663"/>
                    <a:ext cx="201093" cy="200843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74" name="矩形 173">
                    <a:extLst>
                      <a:ext uri="{FF2B5EF4-FFF2-40B4-BE49-F238E27FC236}">
                        <a16:creationId xmlns:a16="http://schemas.microsoft.com/office/drawing/2014/main" id="{9FAB9365-ECB0-6151-2381-633BD9E2486F}"/>
                      </a:ext>
                    </a:extLst>
                  </p:cNvPr>
                  <p:cNvSpPr/>
                  <p:nvPr/>
                </p:nvSpPr>
                <p:spPr>
                  <a:xfrm>
                    <a:off x="9432970" y="1617657"/>
                    <a:ext cx="201093" cy="20084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75" name="矩形 174">
                    <a:extLst>
                      <a:ext uri="{FF2B5EF4-FFF2-40B4-BE49-F238E27FC236}">
                        <a16:creationId xmlns:a16="http://schemas.microsoft.com/office/drawing/2014/main" id="{855096A2-61C1-5D7B-2AAD-2DF2242E36CA}"/>
                      </a:ext>
                    </a:extLst>
                  </p:cNvPr>
                  <p:cNvSpPr/>
                  <p:nvPr/>
                </p:nvSpPr>
                <p:spPr>
                  <a:xfrm>
                    <a:off x="9633405" y="1617657"/>
                    <a:ext cx="201093" cy="20084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76" name="矩形 175">
                    <a:extLst>
                      <a:ext uri="{FF2B5EF4-FFF2-40B4-BE49-F238E27FC236}">
                        <a16:creationId xmlns:a16="http://schemas.microsoft.com/office/drawing/2014/main" id="{57B8B4C6-9E16-FAD6-5BA6-146DD4C2051E}"/>
                      </a:ext>
                    </a:extLst>
                  </p:cNvPr>
                  <p:cNvSpPr/>
                  <p:nvPr/>
                </p:nvSpPr>
                <p:spPr>
                  <a:xfrm>
                    <a:off x="9034270" y="1617752"/>
                    <a:ext cx="201093" cy="200843"/>
                  </a:xfrm>
                  <a:prstGeom prst="rect">
                    <a:avLst/>
                  </a:prstGeom>
                  <a:grp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77" name="矩形 176">
                    <a:extLst>
                      <a:ext uri="{FF2B5EF4-FFF2-40B4-BE49-F238E27FC236}">
                        <a16:creationId xmlns:a16="http://schemas.microsoft.com/office/drawing/2014/main" id="{B6177837-D6CC-A53A-5B5F-9A9504635EA5}"/>
                      </a:ext>
                    </a:extLst>
                  </p:cNvPr>
                  <p:cNvSpPr/>
                  <p:nvPr/>
                </p:nvSpPr>
                <p:spPr>
                  <a:xfrm>
                    <a:off x="8826711" y="1819477"/>
                    <a:ext cx="201093" cy="200938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78" name="矩形 177">
                    <a:extLst>
                      <a:ext uri="{FF2B5EF4-FFF2-40B4-BE49-F238E27FC236}">
                        <a16:creationId xmlns:a16="http://schemas.microsoft.com/office/drawing/2014/main" id="{10ACB30A-39A4-8840-5BD1-3E2B9201C76A}"/>
                      </a:ext>
                    </a:extLst>
                  </p:cNvPr>
                  <p:cNvSpPr/>
                  <p:nvPr/>
                </p:nvSpPr>
                <p:spPr>
                  <a:xfrm>
                    <a:off x="9236877" y="1819483"/>
                    <a:ext cx="201093" cy="200843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79" name="矩形 178">
                    <a:extLst>
                      <a:ext uri="{FF2B5EF4-FFF2-40B4-BE49-F238E27FC236}">
                        <a16:creationId xmlns:a16="http://schemas.microsoft.com/office/drawing/2014/main" id="{3FC400BC-9C2E-8B8B-D929-F74BBF653298}"/>
                      </a:ext>
                    </a:extLst>
                  </p:cNvPr>
                  <p:cNvSpPr/>
                  <p:nvPr/>
                </p:nvSpPr>
                <p:spPr>
                  <a:xfrm>
                    <a:off x="9432970" y="1819477"/>
                    <a:ext cx="201093" cy="200843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80" name="矩形 179">
                    <a:extLst>
                      <a:ext uri="{FF2B5EF4-FFF2-40B4-BE49-F238E27FC236}">
                        <a16:creationId xmlns:a16="http://schemas.microsoft.com/office/drawing/2014/main" id="{2F8A7E1D-67A8-125E-CD0F-D0126C74C817}"/>
                      </a:ext>
                    </a:extLst>
                  </p:cNvPr>
                  <p:cNvSpPr/>
                  <p:nvPr/>
                </p:nvSpPr>
                <p:spPr>
                  <a:xfrm>
                    <a:off x="9633405" y="1819477"/>
                    <a:ext cx="201093" cy="200843"/>
                  </a:xfrm>
                  <a:prstGeom prst="rect">
                    <a:avLst/>
                  </a:prstGeom>
                  <a:grp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81" name="矩形 180">
                    <a:extLst>
                      <a:ext uri="{FF2B5EF4-FFF2-40B4-BE49-F238E27FC236}">
                        <a16:creationId xmlns:a16="http://schemas.microsoft.com/office/drawing/2014/main" id="{6E9E3A38-ADAF-15EC-6826-149E8887ACB4}"/>
                      </a:ext>
                    </a:extLst>
                  </p:cNvPr>
                  <p:cNvSpPr/>
                  <p:nvPr/>
                </p:nvSpPr>
                <p:spPr>
                  <a:xfrm>
                    <a:off x="9034270" y="1819572"/>
                    <a:ext cx="201093" cy="20084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</p:grpSp>
            <p:grpSp>
              <p:nvGrpSpPr>
                <p:cNvPr id="128" name="组合 127">
                  <a:extLst>
                    <a:ext uri="{FF2B5EF4-FFF2-40B4-BE49-F238E27FC236}">
                      <a16:creationId xmlns:a16="http://schemas.microsoft.com/office/drawing/2014/main" id="{398777ED-672A-C705-C921-FAF5B1AC1158}"/>
                    </a:ext>
                  </a:extLst>
                </p:cNvPr>
                <p:cNvGrpSpPr/>
                <p:nvPr/>
              </p:nvGrpSpPr>
              <p:grpSpPr>
                <a:xfrm>
                  <a:off x="7562818" y="2571750"/>
                  <a:ext cx="539766" cy="491223"/>
                  <a:chOff x="8826711" y="1011527"/>
                  <a:chExt cx="1007787" cy="1008888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132" name="矩形 131">
                    <a:extLst>
                      <a:ext uri="{FF2B5EF4-FFF2-40B4-BE49-F238E27FC236}">
                        <a16:creationId xmlns:a16="http://schemas.microsoft.com/office/drawing/2014/main" id="{14F591AB-76E9-EF6C-118B-2DB951F8CAAD}"/>
                      </a:ext>
                    </a:extLst>
                  </p:cNvPr>
                  <p:cNvSpPr/>
                  <p:nvPr/>
                </p:nvSpPr>
                <p:spPr>
                  <a:xfrm>
                    <a:off x="8826711" y="1011527"/>
                    <a:ext cx="201093" cy="200938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33" name="矩形 132">
                    <a:extLst>
                      <a:ext uri="{FF2B5EF4-FFF2-40B4-BE49-F238E27FC236}">
                        <a16:creationId xmlns:a16="http://schemas.microsoft.com/office/drawing/2014/main" id="{BECB7AA6-5B0A-57B9-C72D-E1AF55D4E300}"/>
                      </a:ext>
                    </a:extLst>
                  </p:cNvPr>
                  <p:cNvSpPr/>
                  <p:nvPr/>
                </p:nvSpPr>
                <p:spPr>
                  <a:xfrm>
                    <a:off x="9236877" y="1011533"/>
                    <a:ext cx="201093" cy="20084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34" name="矩形 133">
                    <a:extLst>
                      <a:ext uri="{FF2B5EF4-FFF2-40B4-BE49-F238E27FC236}">
                        <a16:creationId xmlns:a16="http://schemas.microsoft.com/office/drawing/2014/main" id="{656D65FC-496D-D9FB-971E-9CF2429B3478}"/>
                      </a:ext>
                    </a:extLst>
                  </p:cNvPr>
                  <p:cNvSpPr/>
                  <p:nvPr/>
                </p:nvSpPr>
                <p:spPr>
                  <a:xfrm>
                    <a:off x="9432970" y="1011527"/>
                    <a:ext cx="201093" cy="200843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35" name="矩形 134">
                    <a:extLst>
                      <a:ext uri="{FF2B5EF4-FFF2-40B4-BE49-F238E27FC236}">
                        <a16:creationId xmlns:a16="http://schemas.microsoft.com/office/drawing/2014/main" id="{3FF2D32C-B1DB-766F-503E-577A2D223330}"/>
                      </a:ext>
                    </a:extLst>
                  </p:cNvPr>
                  <p:cNvSpPr/>
                  <p:nvPr/>
                </p:nvSpPr>
                <p:spPr>
                  <a:xfrm>
                    <a:off x="9633405" y="1011527"/>
                    <a:ext cx="201093" cy="200843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36" name="矩形 135">
                    <a:extLst>
                      <a:ext uri="{FF2B5EF4-FFF2-40B4-BE49-F238E27FC236}">
                        <a16:creationId xmlns:a16="http://schemas.microsoft.com/office/drawing/2014/main" id="{8B38CFE2-043C-9CE6-2825-3594D6E53016}"/>
                      </a:ext>
                    </a:extLst>
                  </p:cNvPr>
                  <p:cNvSpPr/>
                  <p:nvPr/>
                </p:nvSpPr>
                <p:spPr>
                  <a:xfrm>
                    <a:off x="9034270" y="1011622"/>
                    <a:ext cx="201093" cy="200843"/>
                  </a:xfrm>
                  <a:prstGeom prst="rect">
                    <a:avLst/>
                  </a:prstGeom>
                  <a:grp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37" name="矩形 136">
                    <a:extLst>
                      <a:ext uri="{FF2B5EF4-FFF2-40B4-BE49-F238E27FC236}">
                        <a16:creationId xmlns:a16="http://schemas.microsoft.com/office/drawing/2014/main" id="{356E46B9-BB35-CBC6-9240-390226CE6A8A}"/>
                      </a:ext>
                    </a:extLst>
                  </p:cNvPr>
                  <p:cNvSpPr/>
                  <p:nvPr/>
                </p:nvSpPr>
                <p:spPr>
                  <a:xfrm>
                    <a:off x="8826711" y="1216060"/>
                    <a:ext cx="201093" cy="200938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38" name="矩形 137">
                    <a:extLst>
                      <a:ext uri="{FF2B5EF4-FFF2-40B4-BE49-F238E27FC236}">
                        <a16:creationId xmlns:a16="http://schemas.microsoft.com/office/drawing/2014/main" id="{6D81F083-2A06-150A-795F-7E39A9CB2064}"/>
                      </a:ext>
                    </a:extLst>
                  </p:cNvPr>
                  <p:cNvSpPr/>
                  <p:nvPr/>
                </p:nvSpPr>
                <p:spPr>
                  <a:xfrm>
                    <a:off x="9236877" y="1216066"/>
                    <a:ext cx="201093" cy="200843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39" name="矩形 138">
                    <a:extLst>
                      <a:ext uri="{FF2B5EF4-FFF2-40B4-BE49-F238E27FC236}">
                        <a16:creationId xmlns:a16="http://schemas.microsoft.com/office/drawing/2014/main" id="{3F0CA023-85FB-0E7F-9AA0-2A9EA6B5E2B6}"/>
                      </a:ext>
                    </a:extLst>
                  </p:cNvPr>
                  <p:cNvSpPr/>
                  <p:nvPr/>
                </p:nvSpPr>
                <p:spPr>
                  <a:xfrm>
                    <a:off x="9432970" y="1216060"/>
                    <a:ext cx="201093" cy="20084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40" name="矩形 139">
                    <a:extLst>
                      <a:ext uri="{FF2B5EF4-FFF2-40B4-BE49-F238E27FC236}">
                        <a16:creationId xmlns:a16="http://schemas.microsoft.com/office/drawing/2014/main" id="{2B3404DF-3CE5-D919-0267-69B234505AD7}"/>
                      </a:ext>
                    </a:extLst>
                  </p:cNvPr>
                  <p:cNvSpPr/>
                  <p:nvPr/>
                </p:nvSpPr>
                <p:spPr>
                  <a:xfrm>
                    <a:off x="9633405" y="1216060"/>
                    <a:ext cx="201093" cy="200843"/>
                  </a:xfrm>
                  <a:prstGeom prst="rect">
                    <a:avLst/>
                  </a:prstGeom>
                  <a:grp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41" name="矩形 140">
                    <a:extLst>
                      <a:ext uri="{FF2B5EF4-FFF2-40B4-BE49-F238E27FC236}">
                        <a16:creationId xmlns:a16="http://schemas.microsoft.com/office/drawing/2014/main" id="{13B7053B-9FCD-FD6D-1FD2-22A15983B0CC}"/>
                      </a:ext>
                    </a:extLst>
                  </p:cNvPr>
                  <p:cNvSpPr/>
                  <p:nvPr/>
                </p:nvSpPr>
                <p:spPr>
                  <a:xfrm>
                    <a:off x="9034270" y="1216155"/>
                    <a:ext cx="201093" cy="20084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42" name="矩形 141">
                    <a:extLst>
                      <a:ext uri="{FF2B5EF4-FFF2-40B4-BE49-F238E27FC236}">
                        <a16:creationId xmlns:a16="http://schemas.microsoft.com/office/drawing/2014/main" id="{3C1A0F7B-9F20-B577-FDCB-5838071BD23F}"/>
                      </a:ext>
                    </a:extLst>
                  </p:cNvPr>
                  <p:cNvSpPr/>
                  <p:nvPr/>
                </p:nvSpPr>
                <p:spPr>
                  <a:xfrm>
                    <a:off x="8826711" y="1416903"/>
                    <a:ext cx="201093" cy="200938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43" name="矩形 142">
                    <a:extLst>
                      <a:ext uri="{FF2B5EF4-FFF2-40B4-BE49-F238E27FC236}">
                        <a16:creationId xmlns:a16="http://schemas.microsoft.com/office/drawing/2014/main" id="{FD01A722-0070-479E-566C-154F5E632D35}"/>
                      </a:ext>
                    </a:extLst>
                  </p:cNvPr>
                  <p:cNvSpPr/>
                  <p:nvPr/>
                </p:nvSpPr>
                <p:spPr>
                  <a:xfrm>
                    <a:off x="9236877" y="1416909"/>
                    <a:ext cx="201093" cy="200843"/>
                  </a:xfrm>
                  <a:prstGeom prst="rect">
                    <a:avLst/>
                  </a:prstGeom>
                  <a:grp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44" name="矩形 143">
                    <a:extLst>
                      <a:ext uri="{FF2B5EF4-FFF2-40B4-BE49-F238E27FC236}">
                        <a16:creationId xmlns:a16="http://schemas.microsoft.com/office/drawing/2014/main" id="{F5E191E1-C7B1-7BBD-242B-D8846E1D38A5}"/>
                      </a:ext>
                    </a:extLst>
                  </p:cNvPr>
                  <p:cNvSpPr/>
                  <p:nvPr/>
                </p:nvSpPr>
                <p:spPr>
                  <a:xfrm>
                    <a:off x="9432970" y="1416903"/>
                    <a:ext cx="201093" cy="200843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45" name="矩形 144">
                    <a:extLst>
                      <a:ext uri="{FF2B5EF4-FFF2-40B4-BE49-F238E27FC236}">
                        <a16:creationId xmlns:a16="http://schemas.microsoft.com/office/drawing/2014/main" id="{4AAD5085-0CDD-32A1-3A60-E3494A0423C2}"/>
                      </a:ext>
                    </a:extLst>
                  </p:cNvPr>
                  <p:cNvSpPr/>
                  <p:nvPr/>
                </p:nvSpPr>
                <p:spPr>
                  <a:xfrm>
                    <a:off x="9633405" y="1416903"/>
                    <a:ext cx="201093" cy="200843"/>
                  </a:xfrm>
                  <a:prstGeom prst="rect">
                    <a:avLst/>
                  </a:prstGeom>
                  <a:grp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46" name="矩形 145">
                    <a:extLst>
                      <a:ext uri="{FF2B5EF4-FFF2-40B4-BE49-F238E27FC236}">
                        <a16:creationId xmlns:a16="http://schemas.microsoft.com/office/drawing/2014/main" id="{504B88D8-ED40-E5A2-C0E8-82C70EED946D}"/>
                      </a:ext>
                    </a:extLst>
                  </p:cNvPr>
                  <p:cNvSpPr/>
                  <p:nvPr/>
                </p:nvSpPr>
                <p:spPr>
                  <a:xfrm>
                    <a:off x="9034270" y="1416998"/>
                    <a:ext cx="201093" cy="200843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47" name="矩形 146">
                    <a:extLst>
                      <a:ext uri="{FF2B5EF4-FFF2-40B4-BE49-F238E27FC236}">
                        <a16:creationId xmlns:a16="http://schemas.microsoft.com/office/drawing/2014/main" id="{2B587F76-E393-254E-5519-B46F892BCE3B}"/>
                      </a:ext>
                    </a:extLst>
                  </p:cNvPr>
                  <p:cNvSpPr/>
                  <p:nvPr/>
                </p:nvSpPr>
                <p:spPr>
                  <a:xfrm>
                    <a:off x="8826711" y="1617657"/>
                    <a:ext cx="201093" cy="200938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48" name="矩形 147">
                    <a:extLst>
                      <a:ext uri="{FF2B5EF4-FFF2-40B4-BE49-F238E27FC236}">
                        <a16:creationId xmlns:a16="http://schemas.microsoft.com/office/drawing/2014/main" id="{744C0B9E-F09A-644B-A759-4B184E5D7F21}"/>
                      </a:ext>
                    </a:extLst>
                  </p:cNvPr>
                  <p:cNvSpPr/>
                  <p:nvPr/>
                </p:nvSpPr>
                <p:spPr>
                  <a:xfrm>
                    <a:off x="9236877" y="1617663"/>
                    <a:ext cx="201093" cy="200843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49" name="矩形 148">
                    <a:extLst>
                      <a:ext uri="{FF2B5EF4-FFF2-40B4-BE49-F238E27FC236}">
                        <a16:creationId xmlns:a16="http://schemas.microsoft.com/office/drawing/2014/main" id="{F9DE869E-67C1-64B4-9FCB-94ACF5FF60D7}"/>
                      </a:ext>
                    </a:extLst>
                  </p:cNvPr>
                  <p:cNvSpPr/>
                  <p:nvPr/>
                </p:nvSpPr>
                <p:spPr>
                  <a:xfrm>
                    <a:off x="9432970" y="1617657"/>
                    <a:ext cx="201093" cy="20084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50" name="矩形 149">
                    <a:extLst>
                      <a:ext uri="{FF2B5EF4-FFF2-40B4-BE49-F238E27FC236}">
                        <a16:creationId xmlns:a16="http://schemas.microsoft.com/office/drawing/2014/main" id="{D2C91673-3CBD-4882-6A17-2869F4672B95}"/>
                      </a:ext>
                    </a:extLst>
                  </p:cNvPr>
                  <p:cNvSpPr/>
                  <p:nvPr/>
                </p:nvSpPr>
                <p:spPr>
                  <a:xfrm>
                    <a:off x="9633405" y="1617657"/>
                    <a:ext cx="201093" cy="20084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51" name="矩形 150">
                    <a:extLst>
                      <a:ext uri="{FF2B5EF4-FFF2-40B4-BE49-F238E27FC236}">
                        <a16:creationId xmlns:a16="http://schemas.microsoft.com/office/drawing/2014/main" id="{8503EB66-0BD9-43CD-4997-8509CACB69AA}"/>
                      </a:ext>
                    </a:extLst>
                  </p:cNvPr>
                  <p:cNvSpPr/>
                  <p:nvPr/>
                </p:nvSpPr>
                <p:spPr>
                  <a:xfrm>
                    <a:off x="9034270" y="1617752"/>
                    <a:ext cx="201093" cy="200843"/>
                  </a:xfrm>
                  <a:prstGeom prst="rect">
                    <a:avLst/>
                  </a:prstGeom>
                  <a:grp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52" name="矩形 151">
                    <a:extLst>
                      <a:ext uri="{FF2B5EF4-FFF2-40B4-BE49-F238E27FC236}">
                        <a16:creationId xmlns:a16="http://schemas.microsoft.com/office/drawing/2014/main" id="{65AE3E73-0490-51A0-4608-4889B7B85FD4}"/>
                      </a:ext>
                    </a:extLst>
                  </p:cNvPr>
                  <p:cNvSpPr/>
                  <p:nvPr/>
                </p:nvSpPr>
                <p:spPr>
                  <a:xfrm>
                    <a:off x="8826711" y="1819477"/>
                    <a:ext cx="201093" cy="200938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53" name="矩形 152">
                    <a:extLst>
                      <a:ext uri="{FF2B5EF4-FFF2-40B4-BE49-F238E27FC236}">
                        <a16:creationId xmlns:a16="http://schemas.microsoft.com/office/drawing/2014/main" id="{9390A2CC-D86B-5BB1-7B5A-110EE2FF28DB}"/>
                      </a:ext>
                    </a:extLst>
                  </p:cNvPr>
                  <p:cNvSpPr/>
                  <p:nvPr/>
                </p:nvSpPr>
                <p:spPr>
                  <a:xfrm>
                    <a:off x="9236877" y="1819483"/>
                    <a:ext cx="201093" cy="200843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54" name="矩形 153">
                    <a:extLst>
                      <a:ext uri="{FF2B5EF4-FFF2-40B4-BE49-F238E27FC236}">
                        <a16:creationId xmlns:a16="http://schemas.microsoft.com/office/drawing/2014/main" id="{2E34D38D-05FB-4DFB-A98E-838DC4CB36BD}"/>
                      </a:ext>
                    </a:extLst>
                  </p:cNvPr>
                  <p:cNvSpPr/>
                  <p:nvPr/>
                </p:nvSpPr>
                <p:spPr>
                  <a:xfrm>
                    <a:off x="9432970" y="1819477"/>
                    <a:ext cx="201093" cy="200843"/>
                  </a:xfrm>
                  <a:prstGeom prst="rect">
                    <a:avLst/>
                  </a:prstGeom>
                  <a:solidFill>
                    <a:srgbClr val="9AC4DE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55" name="矩形 154">
                    <a:extLst>
                      <a:ext uri="{FF2B5EF4-FFF2-40B4-BE49-F238E27FC236}">
                        <a16:creationId xmlns:a16="http://schemas.microsoft.com/office/drawing/2014/main" id="{3D9D7ECE-D1EA-EB1C-3750-FAE5B1C65F26}"/>
                      </a:ext>
                    </a:extLst>
                  </p:cNvPr>
                  <p:cNvSpPr/>
                  <p:nvPr/>
                </p:nvSpPr>
                <p:spPr>
                  <a:xfrm>
                    <a:off x="9633405" y="1819477"/>
                    <a:ext cx="201093" cy="200843"/>
                  </a:xfrm>
                  <a:prstGeom prst="rect">
                    <a:avLst/>
                  </a:prstGeom>
                  <a:grp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  <p:sp>
                <p:nvSpPr>
                  <p:cNvPr id="156" name="矩形 155">
                    <a:extLst>
                      <a:ext uri="{FF2B5EF4-FFF2-40B4-BE49-F238E27FC236}">
                        <a16:creationId xmlns:a16="http://schemas.microsoft.com/office/drawing/2014/main" id="{134A2335-F7E5-9B8E-7B5C-237E3968B255}"/>
                      </a:ext>
                    </a:extLst>
                  </p:cNvPr>
                  <p:cNvSpPr/>
                  <p:nvPr/>
                </p:nvSpPr>
                <p:spPr>
                  <a:xfrm>
                    <a:off x="9034270" y="1819572"/>
                    <a:ext cx="201093" cy="20084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>
                        <a:solidFill>
                          <a:schemeClr val="lt1"/>
                        </a:solidFill>
                      </a:defRPr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900" dirty="0"/>
                  </a:p>
                </p:txBody>
              </p: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29" name="文本框 128">
                      <a:extLst>
                        <a:ext uri="{FF2B5EF4-FFF2-40B4-BE49-F238E27FC236}">
                          <a16:creationId xmlns:a16="http://schemas.microsoft.com/office/drawing/2014/main" id="{91B34F18-217B-7374-3BEB-A45CA95770D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455737" y="917080"/>
                      <a:ext cx="245138" cy="3666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zh-CN" altLang="en-US" sz="1400" i="1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</m:e>
                              <m:sub>
                                <m: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sub>
                            </m:sSub>
                          </m:oMath>
                        </m:oMathPara>
                      </a14:m>
                      <a:endParaRPr lang="zh-CN" altLang="en-US" sz="1400" dirty="0"/>
                    </a:p>
                  </p:txBody>
                </p:sp>
              </mc:Choice>
              <mc:Fallback xmlns="">
                <p:sp>
                  <p:nvSpPr>
                    <p:cNvPr id="129" name="文本框 128">
                      <a:extLst>
                        <a:ext uri="{FF2B5EF4-FFF2-40B4-BE49-F238E27FC236}">
                          <a16:creationId xmlns:a16="http://schemas.microsoft.com/office/drawing/2014/main" id="{91B34F18-217B-7374-3BEB-A45CA95770DC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455737" y="917080"/>
                      <a:ext cx="245138" cy="366677"/>
                    </a:xfrm>
                    <a:prstGeom prst="rect">
                      <a:avLst/>
                    </a:prstGeom>
                    <a:blipFill>
                      <a:blip r:embed="rId12"/>
                      <a:stretch>
                        <a:fillRect r="-4146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30" name="文本框 129">
                      <a:extLst>
                        <a:ext uri="{FF2B5EF4-FFF2-40B4-BE49-F238E27FC236}">
                          <a16:creationId xmlns:a16="http://schemas.microsoft.com/office/drawing/2014/main" id="{033C54EF-DAA0-A55D-E4FE-D5A33876144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056494" y="931518"/>
                      <a:ext cx="245138" cy="34790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zh-CN" altLang="en-US" sz="1400" i="1" smtClean="0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</m:e>
                              <m:sub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oMath>
                        </m:oMathPara>
                      </a14:m>
                      <a:endParaRPr lang="zh-CN" altLang="en-US" sz="1400" dirty="0"/>
                    </a:p>
                  </p:txBody>
                </p:sp>
              </mc:Choice>
              <mc:Fallback xmlns="">
                <p:sp>
                  <p:nvSpPr>
                    <p:cNvPr id="130" name="文本框 129">
                      <a:extLst>
                        <a:ext uri="{FF2B5EF4-FFF2-40B4-BE49-F238E27FC236}">
                          <a16:creationId xmlns:a16="http://schemas.microsoft.com/office/drawing/2014/main" id="{033C54EF-DAA0-A55D-E4FE-D5A338761443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056494" y="931518"/>
                      <a:ext cx="245138" cy="347905"/>
                    </a:xfrm>
                    <a:prstGeom prst="rect">
                      <a:avLst/>
                    </a:prstGeom>
                    <a:blipFill>
                      <a:blip r:embed="rId13"/>
                      <a:stretch>
                        <a:fillRect r="-43902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31" name="文本框 130">
                      <a:extLst>
                        <a:ext uri="{FF2B5EF4-FFF2-40B4-BE49-F238E27FC236}">
                          <a16:creationId xmlns:a16="http://schemas.microsoft.com/office/drawing/2014/main" id="{ADD6129B-CE82-BA5D-9EDD-CC00EBA9F13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888166" y="931518"/>
                      <a:ext cx="245138" cy="34790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zh-CN" altLang="en-US" sz="1400" i="1" smtClean="0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sz="1400" i="1"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</m:e>
                              <m:sub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sub>
                            </m:sSub>
                          </m:oMath>
                        </m:oMathPara>
                      </a14:m>
                      <a:endParaRPr lang="zh-CN" altLang="en-US" sz="2000" dirty="0"/>
                    </a:p>
                  </p:txBody>
                </p:sp>
              </mc:Choice>
              <mc:Fallback xmlns="">
                <p:sp>
                  <p:nvSpPr>
                    <p:cNvPr id="131" name="文本框 130">
                      <a:extLst>
                        <a:ext uri="{FF2B5EF4-FFF2-40B4-BE49-F238E27FC236}">
                          <a16:creationId xmlns:a16="http://schemas.microsoft.com/office/drawing/2014/main" id="{ADD6129B-CE82-BA5D-9EDD-CC00EBA9F137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888166" y="931518"/>
                      <a:ext cx="245138" cy="347905"/>
                    </a:xfrm>
                    <a:prstGeom prst="rect">
                      <a:avLst/>
                    </a:prstGeom>
                    <a:blipFill>
                      <a:blip r:embed="rId14"/>
                      <a:stretch>
                        <a:fillRect r="-3170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104" name="组合 103">
                <a:extLst>
                  <a:ext uri="{FF2B5EF4-FFF2-40B4-BE49-F238E27FC236}">
                    <a16:creationId xmlns:a16="http://schemas.microsoft.com/office/drawing/2014/main" id="{3BCB5337-2BA8-94EF-DB1D-D8A65526E246}"/>
                  </a:ext>
                </a:extLst>
              </p:cNvPr>
              <p:cNvGrpSpPr/>
              <p:nvPr/>
            </p:nvGrpSpPr>
            <p:grpSpPr>
              <a:xfrm>
                <a:off x="7745282" y="2748837"/>
                <a:ext cx="1095374" cy="940791"/>
                <a:chOff x="7736968" y="2470562"/>
                <a:chExt cx="1163389" cy="1048004"/>
              </a:xfrm>
            </p:grpSpPr>
            <p:sp>
              <p:nvSpPr>
                <p:cNvPr id="105" name="矩形: 圆角 104">
                  <a:extLst>
                    <a:ext uri="{FF2B5EF4-FFF2-40B4-BE49-F238E27FC236}">
                      <a16:creationId xmlns:a16="http://schemas.microsoft.com/office/drawing/2014/main" id="{20296AEE-691F-43D5-1724-C170841BA44C}"/>
                    </a:ext>
                  </a:extLst>
                </p:cNvPr>
                <p:cNvSpPr/>
                <p:nvPr/>
              </p:nvSpPr>
              <p:spPr>
                <a:xfrm>
                  <a:off x="8101201" y="2470562"/>
                  <a:ext cx="797483" cy="182760"/>
                </a:xfrm>
                <a:prstGeom prst="roundRect">
                  <a:avLst>
                    <a:gd name="adj" fmla="val 14354"/>
                  </a:avLst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>
                      <a:solidFill>
                        <a:schemeClr val="lt1"/>
                      </a:solidFill>
                    </a:defRPr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altLang="zh-CN" sz="10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  Gate-linear</a:t>
                  </a:r>
                  <a:endParaRPr lang="zh-CN" altLang="en-US" sz="1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6" name="矩形: 圆角 105">
                  <a:extLst>
                    <a:ext uri="{FF2B5EF4-FFF2-40B4-BE49-F238E27FC236}">
                      <a16:creationId xmlns:a16="http://schemas.microsoft.com/office/drawing/2014/main" id="{34C5E6D2-6AC2-95B7-872C-9A0E5C431A3A}"/>
                    </a:ext>
                  </a:extLst>
                </p:cNvPr>
                <p:cNvSpPr/>
                <p:nvPr/>
              </p:nvSpPr>
              <p:spPr>
                <a:xfrm>
                  <a:off x="8048471" y="2862336"/>
                  <a:ext cx="845592" cy="184143"/>
                </a:xfrm>
                <a:prstGeom prst="roundRect">
                  <a:avLst>
                    <a:gd name="adj" fmla="val 16212"/>
                  </a:avLst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>
                      <a:solidFill>
                        <a:schemeClr val="lt1"/>
                      </a:solidFill>
                    </a:defRPr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altLang="zh-CN" sz="1000" dirty="0" err="1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LayerNorm</a:t>
                  </a:r>
                  <a:endParaRPr lang="en-US" altLang="zh-CN" sz="1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7" name="矩形: 圆角 106">
                  <a:extLst>
                    <a:ext uri="{FF2B5EF4-FFF2-40B4-BE49-F238E27FC236}">
                      <a16:creationId xmlns:a16="http://schemas.microsoft.com/office/drawing/2014/main" id="{70726780-01FF-4248-05A8-98E498EDD9FD}"/>
                    </a:ext>
                  </a:extLst>
                </p:cNvPr>
                <p:cNvSpPr/>
                <p:nvPr/>
              </p:nvSpPr>
              <p:spPr>
                <a:xfrm>
                  <a:off x="7736968" y="3165327"/>
                  <a:ext cx="1163389" cy="182710"/>
                </a:xfrm>
                <a:prstGeom prst="roundRect">
                  <a:avLst>
                    <a:gd name="adj" fmla="val 13515"/>
                  </a:avLst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>
                      <a:solidFill>
                        <a:schemeClr val="lt1"/>
                      </a:solidFill>
                    </a:defRPr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altLang="zh-CN" sz="10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Adaptive </a:t>
                  </a:r>
                  <a:r>
                    <a:rPr lang="en-US" altLang="zh-CN" sz="1000" dirty="0" err="1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AvgPool</a:t>
                  </a:r>
                  <a:endParaRPr lang="zh-CN" altLang="en-US" sz="1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08" name="直接箭头连接符 107">
                  <a:extLst>
                    <a:ext uri="{FF2B5EF4-FFF2-40B4-BE49-F238E27FC236}">
                      <a16:creationId xmlns:a16="http://schemas.microsoft.com/office/drawing/2014/main" id="{2C04621A-4AF9-4AFA-7B03-D60E62CB08A8}"/>
                    </a:ext>
                  </a:extLst>
                </p:cNvPr>
                <p:cNvCxnSpPr>
                  <a:cxnSpLocks/>
                  <a:stCxn id="105" idx="2"/>
                </p:cNvCxnSpPr>
                <p:nvPr/>
              </p:nvCxnSpPr>
              <p:spPr>
                <a:xfrm>
                  <a:off x="8499943" y="2653322"/>
                  <a:ext cx="11479" cy="254732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直接箭头连接符 108">
                  <a:extLst>
                    <a:ext uri="{FF2B5EF4-FFF2-40B4-BE49-F238E27FC236}">
                      <a16:creationId xmlns:a16="http://schemas.microsoft.com/office/drawing/2014/main" id="{931AB9FC-C9EC-7CDF-FEEE-2B1C5A045E0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519424" y="2995695"/>
                  <a:ext cx="0" cy="186499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直接箭头连接符 109">
                  <a:extLst>
                    <a:ext uri="{FF2B5EF4-FFF2-40B4-BE49-F238E27FC236}">
                      <a16:creationId xmlns:a16="http://schemas.microsoft.com/office/drawing/2014/main" id="{AC168784-0749-64DD-8FE2-9E8D274BD1D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509827" y="3366929"/>
                  <a:ext cx="521" cy="151637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9" name="椭圆 78">
              <a:extLst>
                <a:ext uri="{FF2B5EF4-FFF2-40B4-BE49-F238E27FC236}">
                  <a16:creationId xmlns:a16="http://schemas.microsoft.com/office/drawing/2014/main" id="{1968F211-FB43-945A-6351-90627DD187D7}"/>
                </a:ext>
              </a:extLst>
            </p:cNvPr>
            <p:cNvSpPr/>
            <p:nvPr/>
          </p:nvSpPr>
          <p:spPr>
            <a:xfrm>
              <a:off x="8635011" y="2751168"/>
              <a:ext cx="61564" cy="6608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cxnSp>
          <p:nvCxnSpPr>
            <p:cNvPr id="80" name="直接连接符 79">
              <a:extLst>
                <a:ext uri="{FF2B5EF4-FFF2-40B4-BE49-F238E27FC236}">
                  <a16:creationId xmlns:a16="http://schemas.microsoft.com/office/drawing/2014/main" id="{13E9B372-7033-0D67-49B0-FF0FFE7E04AC}"/>
                </a:ext>
              </a:extLst>
            </p:cNvPr>
            <p:cNvCxnSpPr>
              <a:cxnSpLocks/>
              <a:stCxn id="79" idx="2"/>
              <a:endCxn id="79" idx="6"/>
            </p:cNvCxnSpPr>
            <p:nvPr/>
          </p:nvCxnSpPr>
          <p:spPr>
            <a:xfrm>
              <a:off x="8635011" y="2784210"/>
              <a:ext cx="61564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接连接符 86">
              <a:extLst>
                <a:ext uri="{FF2B5EF4-FFF2-40B4-BE49-F238E27FC236}">
                  <a16:creationId xmlns:a16="http://schemas.microsoft.com/office/drawing/2014/main" id="{575F410C-C846-3A39-AA3B-92F1456113D0}"/>
                </a:ext>
              </a:extLst>
            </p:cNvPr>
            <p:cNvCxnSpPr>
              <a:cxnSpLocks/>
              <a:stCxn id="79" idx="0"/>
              <a:endCxn id="79" idx="4"/>
            </p:cNvCxnSpPr>
            <p:nvPr/>
          </p:nvCxnSpPr>
          <p:spPr>
            <a:xfrm>
              <a:off x="8665793" y="2751168"/>
              <a:ext cx="0" cy="6608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连接符: 曲线 87">
              <a:extLst>
                <a:ext uri="{FF2B5EF4-FFF2-40B4-BE49-F238E27FC236}">
                  <a16:creationId xmlns:a16="http://schemas.microsoft.com/office/drawing/2014/main" id="{4D95E744-0AB7-1733-2471-F76576B2DF71}"/>
                </a:ext>
              </a:extLst>
            </p:cNvPr>
            <p:cNvCxnSpPr>
              <a:cxnSpLocks/>
              <a:endCxn id="79" idx="2"/>
            </p:cNvCxnSpPr>
            <p:nvPr/>
          </p:nvCxnSpPr>
          <p:spPr>
            <a:xfrm rot="5400000">
              <a:off x="8485620" y="2613986"/>
              <a:ext cx="319616" cy="20833"/>
            </a:xfrm>
            <a:prstGeom prst="curvedConnector4">
              <a:avLst>
                <a:gd name="adj1" fmla="val 1618"/>
                <a:gd name="adj2" fmla="val 2488912"/>
              </a:avLst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文本框 91">
              <a:extLst>
                <a:ext uri="{FF2B5EF4-FFF2-40B4-BE49-F238E27FC236}">
                  <a16:creationId xmlns:a16="http://schemas.microsoft.com/office/drawing/2014/main" id="{8A32397E-81DE-6711-444C-04EED54C64BA}"/>
                </a:ext>
              </a:extLst>
            </p:cNvPr>
            <p:cNvSpPr txBox="1"/>
            <p:nvPr/>
          </p:nvSpPr>
          <p:spPr>
            <a:xfrm>
              <a:off x="7338874" y="2934670"/>
              <a:ext cx="1071324" cy="21267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05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( 2700, 96 , 96 )</a:t>
              </a:r>
              <a:endParaRPr lang="zh-CN" alt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7" name="文本框 96">
              <a:extLst>
                <a:ext uri="{FF2B5EF4-FFF2-40B4-BE49-F238E27FC236}">
                  <a16:creationId xmlns:a16="http://schemas.microsoft.com/office/drawing/2014/main" id="{1B689586-5737-AF00-BA81-6ECD92ECFB39}"/>
                </a:ext>
              </a:extLst>
            </p:cNvPr>
            <p:cNvSpPr txBox="1"/>
            <p:nvPr/>
          </p:nvSpPr>
          <p:spPr>
            <a:xfrm>
              <a:off x="7539132" y="2601740"/>
              <a:ext cx="802523" cy="2191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5×5</a:t>
              </a:r>
              <a:endParaRPr lang="zh-CN" alt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9" name="文本框 98">
              <a:extLst>
                <a:ext uri="{FF2B5EF4-FFF2-40B4-BE49-F238E27FC236}">
                  <a16:creationId xmlns:a16="http://schemas.microsoft.com/office/drawing/2014/main" id="{B0B45117-C36B-36B2-E0D5-E27254570FEA}"/>
                </a:ext>
              </a:extLst>
            </p:cNvPr>
            <p:cNvSpPr txBox="1"/>
            <p:nvPr/>
          </p:nvSpPr>
          <p:spPr>
            <a:xfrm>
              <a:off x="7734125" y="1626038"/>
              <a:ext cx="802523" cy="2126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5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5×1</a:t>
              </a:r>
              <a:endParaRPr lang="zh-CN" alt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0" name="文本框 99">
              <a:extLst>
                <a:ext uri="{FF2B5EF4-FFF2-40B4-BE49-F238E27FC236}">
                  <a16:creationId xmlns:a16="http://schemas.microsoft.com/office/drawing/2014/main" id="{68A1F7F0-262D-FC55-0E1A-03B3D8CA8DF5}"/>
                </a:ext>
              </a:extLst>
            </p:cNvPr>
            <p:cNvSpPr txBox="1"/>
            <p:nvPr/>
          </p:nvSpPr>
          <p:spPr>
            <a:xfrm>
              <a:off x="8250233" y="1627009"/>
              <a:ext cx="802523" cy="2126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5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5×1</a:t>
              </a:r>
              <a:endParaRPr lang="zh-CN" alt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1" name="文本框 100">
              <a:extLst>
                <a:ext uri="{FF2B5EF4-FFF2-40B4-BE49-F238E27FC236}">
                  <a16:creationId xmlns:a16="http://schemas.microsoft.com/office/drawing/2014/main" id="{CF67F8E8-4DF0-3EE0-D472-72DCCBFB2CBC}"/>
                </a:ext>
              </a:extLst>
            </p:cNvPr>
            <p:cNvSpPr txBox="1"/>
            <p:nvPr/>
          </p:nvSpPr>
          <p:spPr>
            <a:xfrm>
              <a:off x="8787541" y="1626038"/>
              <a:ext cx="402180" cy="2126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5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5×1</a:t>
              </a:r>
              <a:endParaRPr lang="zh-CN" alt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D0C745E0-3D76-42FC-682E-6744E4A7ACD3}"/>
                  </a:ext>
                </a:extLst>
              </p:cNvPr>
              <p:cNvSpPr txBox="1"/>
              <p:nvPr/>
            </p:nvSpPr>
            <p:spPr>
              <a:xfrm>
                <a:off x="5937206" y="3967232"/>
                <a:ext cx="5108638" cy="6512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zh-CN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zh-CN" altLang="en-US">
                        <a:latin typeface="Cambria Math" panose="02040503050406030204" pitchFamily="18" charset="0"/>
                      </a:rPr>
                      <m:t>Conv</m:t>
                    </m:r>
                    <m:r>
                      <a:rPr lang="zh-CN" altLang="en-US">
                        <a:latin typeface="Cambria Math" panose="02040503050406030204" pitchFamily="18" charset="0"/>
                      </a:rPr>
                      <m:t>1</m:t>
                    </m:r>
                    <m:sSub>
                      <m:sSubPr>
                        <m:ctrlPr>
                          <a:rPr lang="zh-CN" alt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zh-CN" altLang="en-US">
                            <a:latin typeface="Cambria Math" panose="02040503050406030204" pitchFamily="18" charset="0"/>
                          </a:rPr>
                          <m:t>D</m:t>
                        </m:r>
                      </m:e>
                      <m:sub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zh-CN" alt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CN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denotes a temporal convolution with kernel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zh-CN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size </a:t>
                </a:r>
                <a14:m>
                  <m:oMath xmlns:m="http://schemas.openxmlformats.org/officeDocument/2006/math">
                    <m:r>
                      <a:rPr lang="zh-CN" altLang="en-US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zh-CN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applied to each channel</a:t>
                </a:r>
                <a14:m>
                  <m:oMath xmlns:m="http://schemas.openxmlformats.org/officeDocument/2006/math"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CN" alt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zh-CN" altLang="en-US" i="0" dirty="0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zh-CN" alt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i="1" dirty="0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zh-CN" altLang="en-US" i="0" dirty="0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altLang="zh-CN" b="0" i="0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</m:oMath>
                </a14:m>
                <a:r>
                  <a:rPr lang="zh-CN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D0C745E0-3D76-42FC-682E-6744E4A7AC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7206" y="3967232"/>
                <a:ext cx="5108638" cy="651269"/>
              </a:xfrm>
              <a:prstGeom prst="rect">
                <a:avLst/>
              </a:prstGeom>
              <a:blipFill>
                <a:blip r:embed="rId15"/>
                <a:stretch>
                  <a:fillRect l="-1074" t="-5607" r="-955" b="-130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82C45D69-CD85-3076-D6F6-02264C9B66D8}"/>
                  </a:ext>
                </a:extLst>
              </p:cNvPr>
              <p:cNvSpPr txBox="1"/>
              <p:nvPr/>
            </p:nvSpPr>
            <p:spPr>
              <a:xfrm>
                <a:off x="5226303" y="3243624"/>
                <a:ext cx="634365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zh-CN" altLang="en-US" i="0">
                              <a:latin typeface="Cambria Math" panose="02040503050406030204" pitchFamily="18" charset="0"/>
                            </a:rPr>
                            <m:t>ATT</m:t>
                          </m:r>
                        </m:sub>
                      </m:sSub>
                      <m:r>
                        <a:rPr lang="zh-CN" altLang="en-US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zh-CN" altLang="en-US" i="0">
                          <a:latin typeface="Cambria Math" panose="02040503050406030204" pitchFamily="18" charset="0"/>
                        </a:rPr>
                        <m:t>MHA</m:t>
                      </m:r>
                      <m:d>
                        <m:d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zh-CN" altLang="en-US" i="0">
                              <a:latin typeface="Cambria Math" panose="02040503050406030204" pitchFamily="18" charset="0"/>
                            </a:rPr>
                            <m:t>Concat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Conv</m:t>
                              </m:r>
                              <m: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sSub>
                                <m:sSubPr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zh-CN" altLang="en-US" i="0">
                                      <a:latin typeface="Cambria Math" panose="02040503050406030204" pitchFamily="18" charset="0"/>
                                    </a:rPr>
                                    <m:t>D</m:t>
                                  </m:r>
                                </m:e>
                                <m:sub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d>
                        </m:e>
                      </m:d>
                      <m:r>
                        <a:rPr lang="zh-CN" altLang="en-US" i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zh-CN" altLang="en-US" i="0">
                          <a:latin typeface="Cambria Math" panose="02040503050406030204" pitchFamily="18" charset="0"/>
                        </a:rPr>
                        <m:t>∈3,5,7</m:t>
                      </m:r>
                    </m:oMath>
                  </m:oMathPara>
                </a14:m>
                <a:endParaRPr lang="zh-CN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82C45D69-CD85-3076-D6F6-02264C9B66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6303" y="3243624"/>
                <a:ext cx="6343650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文本框 21">
            <a:extLst>
              <a:ext uri="{FF2B5EF4-FFF2-40B4-BE49-F238E27FC236}">
                <a16:creationId xmlns:a16="http://schemas.microsoft.com/office/drawing/2014/main" id="{39B55024-7DEA-81BA-53CC-856C5B0F7BED}"/>
              </a:ext>
            </a:extLst>
          </p:cNvPr>
          <p:cNvSpPr txBox="1"/>
          <p:nvPr/>
        </p:nvSpPr>
        <p:spPr>
          <a:xfrm>
            <a:off x="5857619" y="1860651"/>
            <a:ext cx="514416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Early fusion may obscure their specific patterns and degrade discriminability. To avoid this, we design MAConv in </a:t>
            </a:r>
            <a:r>
              <a:rPr lang="zh-CN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channel-independent manner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40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文本框 50">
            <a:extLst>
              <a:ext uri="{FF2B5EF4-FFF2-40B4-BE49-F238E27FC236}">
                <a16:creationId xmlns:a16="http://schemas.microsoft.com/office/drawing/2014/main" id="{916A15F8-1F07-AC58-1B27-457E2F64363D}"/>
              </a:ext>
            </a:extLst>
          </p:cNvPr>
          <p:cNvSpPr txBox="1"/>
          <p:nvPr/>
        </p:nvSpPr>
        <p:spPr>
          <a:xfrm>
            <a:off x="5026501" y="3371137"/>
            <a:ext cx="6343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(2) 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2ADCFE13-F733-BC95-215A-EE0AB3550E33}"/>
              </a:ext>
            </a:extLst>
          </p:cNvPr>
          <p:cNvSpPr/>
          <p:nvPr/>
        </p:nvSpPr>
        <p:spPr>
          <a:xfrm rot="19503637">
            <a:off x="10655394" y="5673942"/>
            <a:ext cx="1650911" cy="1650911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278B08E2-9CCF-45A5-AD68-C6A74F8433D8}"/>
              </a:ext>
            </a:extLst>
          </p:cNvPr>
          <p:cNvSpPr/>
          <p:nvPr/>
        </p:nvSpPr>
        <p:spPr>
          <a:xfrm>
            <a:off x="11484114" y="-142624"/>
            <a:ext cx="707886" cy="707886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8161B4A6-15D0-2736-50D7-22F7394D84A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23" t="20937" r="37682" b="22447"/>
          <a:stretch/>
        </p:blipFill>
        <p:spPr>
          <a:xfrm>
            <a:off x="11639394" y="-62864"/>
            <a:ext cx="466767" cy="548366"/>
          </a:xfrm>
          <a:prstGeom prst="rect">
            <a:avLst/>
          </a:prstGeom>
        </p:spPr>
      </p:pic>
      <p:sp>
        <p:nvSpPr>
          <p:cNvPr id="17" name="椭圆 16">
            <a:extLst>
              <a:ext uri="{FF2B5EF4-FFF2-40B4-BE49-F238E27FC236}">
                <a16:creationId xmlns:a16="http://schemas.microsoft.com/office/drawing/2014/main" id="{F95BD9A5-FF35-3663-3492-EB65E6415820}"/>
              </a:ext>
            </a:extLst>
          </p:cNvPr>
          <p:cNvSpPr/>
          <p:nvPr/>
        </p:nvSpPr>
        <p:spPr>
          <a:xfrm>
            <a:off x="-299274" y="-179203"/>
            <a:ext cx="907607" cy="907607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259226F5-44A3-5102-2DD5-B2798B3828B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5" t="45352" r="40328" b="18341"/>
          <a:stretch/>
        </p:blipFill>
        <p:spPr>
          <a:xfrm>
            <a:off x="10761001" y="6087164"/>
            <a:ext cx="1430999" cy="1037536"/>
          </a:xfrm>
          <a:prstGeom prst="rect">
            <a:avLst/>
          </a:prstGeom>
        </p:spPr>
      </p:pic>
      <p:sp>
        <p:nvSpPr>
          <p:cNvPr id="23" name="椭圆 22">
            <a:extLst>
              <a:ext uri="{FF2B5EF4-FFF2-40B4-BE49-F238E27FC236}">
                <a16:creationId xmlns:a16="http://schemas.microsoft.com/office/drawing/2014/main" id="{CAA475E0-8A00-6D7B-3E0C-840442C9971B}"/>
              </a:ext>
            </a:extLst>
          </p:cNvPr>
          <p:cNvSpPr/>
          <p:nvPr/>
        </p:nvSpPr>
        <p:spPr>
          <a:xfrm>
            <a:off x="-113812" y="6087164"/>
            <a:ext cx="907607" cy="907607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A06EF40C-4C21-7D9B-E346-D209C17CA2CA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7207"/>
            <a:ext cx="700793" cy="700793"/>
          </a:xfrm>
          <a:prstGeom prst="rect">
            <a:avLst/>
          </a:prstGeom>
        </p:spPr>
      </p:pic>
      <p:cxnSp>
        <p:nvCxnSpPr>
          <p:cNvPr id="26" name="连接符: 曲线 25">
            <a:extLst>
              <a:ext uri="{FF2B5EF4-FFF2-40B4-BE49-F238E27FC236}">
                <a16:creationId xmlns:a16="http://schemas.microsoft.com/office/drawing/2014/main" id="{A7E48C52-5B82-2824-B05A-27B7FAFD54B4}"/>
              </a:ext>
            </a:extLst>
          </p:cNvPr>
          <p:cNvCxnSpPr>
            <a:cxnSpLocks/>
            <a:stCxn id="17" idx="6"/>
            <a:endCxn id="13" idx="2"/>
          </p:cNvCxnSpPr>
          <p:nvPr/>
        </p:nvCxnSpPr>
        <p:spPr>
          <a:xfrm flipV="1">
            <a:off x="608333" y="211319"/>
            <a:ext cx="10875781" cy="63282"/>
          </a:xfrm>
          <a:prstGeom prst="curvedConnector3">
            <a:avLst>
              <a:gd name="adj1" fmla="val 50000"/>
            </a:avLst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连接符: 曲线 33">
            <a:extLst>
              <a:ext uri="{FF2B5EF4-FFF2-40B4-BE49-F238E27FC236}">
                <a16:creationId xmlns:a16="http://schemas.microsoft.com/office/drawing/2014/main" id="{64B0A0D0-2803-77E5-8BFC-344EFA094774}"/>
              </a:ext>
            </a:extLst>
          </p:cNvPr>
          <p:cNvCxnSpPr>
            <a:stCxn id="13" idx="4"/>
          </p:cNvCxnSpPr>
          <p:nvPr/>
        </p:nvCxnSpPr>
        <p:spPr>
          <a:xfrm rot="5400000">
            <a:off x="9256838" y="3146481"/>
            <a:ext cx="5162438" cy="12700"/>
          </a:xfrm>
          <a:prstGeom prst="curvedConnector3">
            <a:avLst/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连接符: 曲线 39">
            <a:extLst>
              <a:ext uri="{FF2B5EF4-FFF2-40B4-BE49-F238E27FC236}">
                <a16:creationId xmlns:a16="http://schemas.microsoft.com/office/drawing/2014/main" id="{6111F61A-2473-C021-E17D-273005B03FC7}"/>
              </a:ext>
            </a:extLst>
          </p:cNvPr>
          <p:cNvCxnSpPr>
            <a:stCxn id="23" idx="6"/>
          </p:cNvCxnSpPr>
          <p:nvPr/>
        </p:nvCxnSpPr>
        <p:spPr>
          <a:xfrm>
            <a:off x="793795" y="6540968"/>
            <a:ext cx="9861505" cy="101132"/>
          </a:xfrm>
          <a:prstGeom prst="curvedConnector3">
            <a:avLst/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图片 41">
            <a:extLst>
              <a:ext uri="{FF2B5EF4-FFF2-40B4-BE49-F238E27FC236}">
                <a16:creationId xmlns:a16="http://schemas.microsoft.com/office/drawing/2014/main" id="{28269530-84ED-4F31-0387-C247DB4BEC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0766" y="-136773"/>
            <a:ext cx="907608" cy="907608"/>
          </a:xfrm>
          <a:prstGeom prst="rect">
            <a:avLst/>
          </a:prstGeom>
        </p:spPr>
      </p:pic>
      <p:sp>
        <p:nvSpPr>
          <p:cNvPr id="3" name="PA-圆角矩形 40">
            <a:extLst>
              <a:ext uri="{FF2B5EF4-FFF2-40B4-BE49-F238E27FC236}">
                <a16:creationId xmlns:a16="http://schemas.microsoft.com/office/drawing/2014/main" id="{56738945-CB77-DEAE-4443-EA35E05803AD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600112" y="450595"/>
            <a:ext cx="300510" cy="568357"/>
          </a:xfrm>
          <a:prstGeom prst="roundRect">
            <a:avLst/>
          </a:prstGeom>
          <a:solidFill>
            <a:srgbClr val="9BEFDB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0624" tIns="55312" rIns="110624" bIns="55312" rtlCol="0" anchor="ctr"/>
          <a:lstStyle/>
          <a:p>
            <a:pPr algn="ctr" defTabSz="914297"/>
            <a:endParaRPr lang="id-ID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E2B490AC-EBA3-F882-B737-13AC6C5F4B0E}"/>
                  </a:ext>
                </a:extLst>
              </p:cNvPr>
              <p:cNvSpPr txBox="1"/>
              <p:nvPr/>
            </p:nvSpPr>
            <p:spPr>
              <a:xfrm>
                <a:off x="5249681" y="4354925"/>
                <a:ext cx="5928391" cy="6472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post-GCN representation</a:t>
                </a:r>
                <a:r>
                  <a:rPr lang="en-US" altLang="zh-CN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𝑍</m:t>
                    </m:r>
                    <m:r>
                      <a:rPr lang="en-US" altLang="zh-CN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altLang="zh-CN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zh-CN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altLang="zh-CN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altLang="zh-CN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sup>
                    </m:sSup>
                  </m:oMath>
                </a14:m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captures cross-channel semantics without relying on predefined channel roles.</a:t>
                </a:r>
                <a:endParaRPr lang="zh-CN" altLang="en-US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E2B490AC-EBA3-F882-B737-13AC6C5F4B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9681" y="4354925"/>
                <a:ext cx="5928391" cy="647228"/>
              </a:xfrm>
              <a:prstGeom prst="rect">
                <a:avLst/>
              </a:prstGeom>
              <a:blipFill>
                <a:blip r:embed="rId8"/>
                <a:stretch>
                  <a:fillRect l="-822" t="-4673" r="-1747" b="-130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72" name="组合 571">
            <a:extLst>
              <a:ext uri="{FF2B5EF4-FFF2-40B4-BE49-F238E27FC236}">
                <a16:creationId xmlns:a16="http://schemas.microsoft.com/office/drawing/2014/main" id="{2A573131-88BA-7930-DE99-684B61BE321C}"/>
              </a:ext>
            </a:extLst>
          </p:cNvPr>
          <p:cNvGrpSpPr/>
          <p:nvPr/>
        </p:nvGrpSpPr>
        <p:grpSpPr>
          <a:xfrm rot="1933329">
            <a:off x="1502787" y="3401485"/>
            <a:ext cx="2584421" cy="2186122"/>
            <a:chOff x="12548" y="1164"/>
            <a:chExt cx="5616" cy="4606"/>
          </a:xfrm>
        </p:grpSpPr>
        <p:cxnSp>
          <p:nvCxnSpPr>
            <p:cNvPr id="573" name="直接连接符 572">
              <a:extLst>
                <a:ext uri="{FF2B5EF4-FFF2-40B4-BE49-F238E27FC236}">
                  <a16:creationId xmlns:a16="http://schemas.microsoft.com/office/drawing/2014/main" id="{402518CD-765C-C4F6-7A69-8689A79EDD06}"/>
                </a:ext>
              </a:extLst>
            </p:cNvPr>
            <p:cNvCxnSpPr/>
            <p:nvPr/>
          </p:nvCxnSpPr>
          <p:spPr>
            <a:xfrm flipV="1">
              <a:off x="15617" y="2285"/>
              <a:ext cx="1882" cy="1089"/>
            </a:xfrm>
            <a:prstGeom prst="lin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574" name="组合 573">
              <a:extLst>
                <a:ext uri="{FF2B5EF4-FFF2-40B4-BE49-F238E27FC236}">
                  <a16:creationId xmlns:a16="http://schemas.microsoft.com/office/drawing/2014/main" id="{C3B8BE33-8DDB-FD4D-5A8F-5C0D3B275150}"/>
                </a:ext>
              </a:extLst>
            </p:cNvPr>
            <p:cNvGrpSpPr/>
            <p:nvPr/>
          </p:nvGrpSpPr>
          <p:grpSpPr>
            <a:xfrm>
              <a:off x="16107" y="1164"/>
              <a:ext cx="2057" cy="2402"/>
              <a:chOff x="5933608" y="2729783"/>
              <a:chExt cx="1305934" cy="1525504"/>
            </a:xfrm>
            <a:scene3d>
              <a:camera prst="isometricLeftDown"/>
              <a:lightRig rig="threePt" dir="t"/>
            </a:scene3d>
          </p:grpSpPr>
          <p:grpSp>
            <p:nvGrpSpPr>
              <p:cNvPr id="616" name="组合 615">
                <a:extLst>
                  <a:ext uri="{FF2B5EF4-FFF2-40B4-BE49-F238E27FC236}">
                    <a16:creationId xmlns:a16="http://schemas.microsoft.com/office/drawing/2014/main" id="{96388882-1718-50B3-983C-30CC3F125B76}"/>
                  </a:ext>
                </a:extLst>
              </p:cNvPr>
              <p:cNvGrpSpPr/>
              <p:nvPr/>
            </p:nvGrpSpPr>
            <p:grpSpPr>
              <a:xfrm>
                <a:off x="5933608" y="2729783"/>
                <a:ext cx="1305934" cy="1525504"/>
                <a:chOff x="7687564" y="2037629"/>
                <a:chExt cx="1268146" cy="1621672"/>
              </a:xfrm>
            </p:grpSpPr>
            <p:grpSp>
              <p:nvGrpSpPr>
                <p:cNvPr id="618" name="组合 617">
                  <a:extLst>
                    <a:ext uri="{FF2B5EF4-FFF2-40B4-BE49-F238E27FC236}">
                      <a16:creationId xmlns:a16="http://schemas.microsoft.com/office/drawing/2014/main" id="{B9B9CD7B-9B75-DAE0-5490-0E66D49CB76A}"/>
                    </a:ext>
                  </a:extLst>
                </p:cNvPr>
                <p:cNvGrpSpPr/>
                <p:nvPr/>
              </p:nvGrpSpPr>
              <p:grpSpPr>
                <a:xfrm>
                  <a:off x="7687564" y="2037629"/>
                  <a:ext cx="1268146" cy="1621672"/>
                  <a:chOff x="4289997" y="2355379"/>
                  <a:chExt cx="1268146" cy="1621672"/>
                </a:xfrm>
              </p:grpSpPr>
              <p:sp>
                <p:nvSpPr>
                  <p:cNvPr id="625" name="矩形: 圆角 624">
                    <a:extLst>
                      <a:ext uri="{FF2B5EF4-FFF2-40B4-BE49-F238E27FC236}">
                        <a16:creationId xmlns:a16="http://schemas.microsoft.com/office/drawing/2014/main" id="{E34C3652-C64B-C33F-DFDB-93B5956DC59A}"/>
                      </a:ext>
                    </a:extLst>
                  </p:cNvPr>
                  <p:cNvSpPr/>
                  <p:nvPr/>
                </p:nvSpPr>
                <p:spPr>
                  <a:xfrm>
                    <a:off x="4289997" y="2355379"/>
                    <a:ext cx="1268146" cy="1621672"/>
                  </a:xfrm>
                  <a:prstGeom prst="roundRect">
                    <a:avLst/>
                  </a:prstGeom>
                  <a:solidFill>
                    <a:schemeClr val="bg1">
                      <a:alpha val="84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zh-CN">
                        <a:solidFill>
                          <a:schemeClr val="lt1"/>
                        </a:solidFill>
                      </a:defRPr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dirty="0"/>
                  </a:p>
                </p:txBody>
              </p:sp>
              <p:sp>
                <p:nvSpPr>
                  <p:cNvPr id="626" name="椭圆 625">
                    <a:extLst>
                      <a:ext uri="{FF2B5EF4-FFF2-40B4-BE49-F238E27FC236}">
                        <a16:creationId xmlns:a16="http://schemas.microsoft.com/office/drawing/2014/main" id="{24A44B78-9759-C05B-393C-75CCC4E12FAC}"/>
                      </a:ext>
                    </a:extLst>
                  </p:cNvPr>
                  <p:cNvSpPr/>
                  <p:nvPr/>
                </p:nvSpPr>
                <p:spPr>
                  <a:xfrm rot="726314">
                    <a:off x="4772151" y="2608321"/>
                    <a:ext cx="195263" cy="204787"/>
                  </a:xfrm>
                  <a:prstGeom prst="ellipse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zh-CN">
                        <a:solidFill>
                          <a:schemeClr val="lt1"/>
                        </a:solidFill>
                      </a:defRPr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627" name="椭圆 626">
                    <a:extLst>
                      <a:ext uri="{FF2B5EF4-FFF2-40B4-BE49-F238E27FC236}">
                        <a16:creationId xmlns:a16="http://schemas.microsoft.com/office/drawing/2014/main" id="{76FFD01C-35E4-1624-5415-7809F1A8DCEB}"/>
                      </a:ext>
                    </a:extLst>
                  </p:cNvPr>
                  <p:cNvSpPr/>
                  <p:nvPr/>
                </p:nvSpPr>
                <p:spPr>
                  <a:xfrm rot="726314">
                    <a:off x="5173175" y="2910299"/>
                    <a:ext cx="195263" cy="204787"/>
                  </a:xfrm>
                  <a:prstGeom prst="ellipse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zh-CN">
                        <a:solidFill>
                          <a:schemeClr val="lt1"/>
                        </a:solidFill>
                      </a:defRPr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628" name="椭圆 627">
                    <a:extLst>
                      <a:ext uri="{FF2B5EF4-FFF2-40B4-BE49-F238E27FC236}">
                        <a16:creationId xmlns:a16="http://schemas.microsoft.com/office/drawing/2014/main" id="{F237DFEE-16FD-840C-DCA2-787DB157E26E}"/>
                      </a:ext>
                    </a:extLst>
                  </p:cNvPr>
                  <p:cNvSpPr/>
                  <p:nvPr/>
                </p:nvSpPr>
                <p:spPr>
                  <a:xfrm rot="726314">
                    <a:off x="4701085" y="3406915"/>
                    <a:ext cx="195263" cy="204787"/>
                  </a:xfrm>
                  <a:prstGeom prst="ellipse">
                    <a:avLst/>
                  </a:prstGeom>
                  <a:solidFill>
                    <a:schemeClr val="accent3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zh-CN">
                        <a:solidFill>
                          <a:schemeClr val="lt1"/>
                        </a:solidFill>
                      </a:defRPr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dirty="0"/>
                  </a:p>
                </p:txBody>
              </p:sp>
              <p:sp>
                <p:nvSpPr>
                  <p:cNvPr id="629" name="椭圆 628">
                    <a:extLst>
                      <a:ext uri="{FF2B5EF4-FFF2-40B4-BE49-F238E27FC236}">
                        <a16:creationId xmlns:a16="http://schemas.microsoft.com/office/drawing/2014/main" id="{6C2AA933-C856-CB6E-14DD-58142BF13895}"/>
                      </a:ext>
                    </a:extLst>
                  </p:cNvPr>
                  <p:cNvSpPr/>
                  <p:nvPr/>
                </p:nvSpPr>
                <p:spPr>
                  <a:xfrm rot="726314">
                    <a:off x="4725724" y="3013929"/>
                    <a:ext cx="195263" cy="204787"/>
                  </a:xfrm>
                  <a:prstGeom prst="ellipse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zh-CN">
                        <a:solidFill>
                          <a:schemeClr val="lt1"/>
                        </a:solidFill>
                      </a:defRPr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dirty="0"/>
                  </a:p>
                </p:txBody>
              </p:sp>
              <p:sp>
                <p:nvSpPr>
                  <p:cNvPr id="630" name="椭圆 629">
                    <a:extLst>
                      <a:ext uri="{FF2B5EF4-FFF2-40B4-BE49-F238E27FC236}">
                        <a16:creationId xmlns:a16="http://schemas.microsoft.com/office/drawing/2014/main" id="{E414A68D-8AFC-B071-F204-00DB55ADCEF3}"/>
                      </a:ext>
                    </a:extLst>
                  </p:cNvPr>
                  <p:cNvSpPr/>
                  <p:nvPr/>
                </p:nvSpPr>
                <p:spPr>
                  <a:xfrm rot="726314">
                    <a:off x="5148050" y="3542173"/>
                    <a:ext cx="195263" cy="204787"/>
                  </a:xfrm>
                  <a:prstGeom prst="ellipse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zh-CN">
                        <a:solidFill>
                          <a:schemeClr val="lt1"/>
                        </a:solidFill>
                      </a:defRPr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/>
                  </a:p>
                </p:txBody>
              </p:sp>
            </p:grpSp>
            <p:cxnSp>
              <p:nvCxnSpPr>
                <p:cNvPr id="619" name="直接连接符 618">
                  <a:extLst>
                    <a:ext uri="{FF2B5EF4-FFF2-40B4-BE49-F238E27FC236}">
                      <a16:creationId xmlns:a16="http://schemas.microsoft.com/office/drawing/2014/main" id="{91A4EB72-DFD8-31F0-3AF2-7056D828EF2F}"/>
                    </a:ext>
                  </a:extLst>
                </p:cNvPr>
                <p:cNvCxnSpPr>
                  <a:cxnSpLocks/>
                  <a:stCxn id="629" idx="0"/>
                </p:cNvCxnSpPr>
                <p:nvPr/>
              </p:nvCxnSpPr>
              <p:spPr>
                <a:xfrm flipH="1" flipV="1">
                  <a:off x="8180915" y="2405146"/>
                  <a:ext cx="62742" cy="293310"/>
                </a:xfrm>
                <a:prstGeom prst="line">
                  <a:avLst/>
                </a:prstGeom>
                <a:ln w="285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20" name="直接连接符 619">
                  <a:extLst>
                    <a:ext uri="{FF2B5EF4-FFF2-40B4-BE49-F238E27FC236}">
                      <a16:creationId xmlns:a16="http://schemas.microsoft.com/office/drawing/2014/main" id="{4D5CE99D-FB21-AF4E-59EE-7543E76556E6}"/>
                    </a:ext>
                  </a:extLst>
                </p:cNvPr>
                <p:cNvCxnSpPr/>
                <p:nvPr/>
              </p:nvCxnSpPr>
              <p:spPr>
                <a:xfrm flipH="1">
                  <a:off x="8155942" y="2891485"/>
                  <a:ext cx="57023" cy="208995"/>
                </a:xfrm>
                <a:prstGeom prst="line">
                  <a:avLst/>
                </a:prstGeom>
                <a:ln w="28575">
                  <a:solidFill>
                    <a:srgbClr val="C00000"/>
                  </a:solidFill>
                  <a:prstDash val="sysDot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21" name="直接连接符 620">
                  <a:extLst>
                    <a:ext uri="{FF2B5EF4-FFF2-40B4-BE49-F238E27FC236}">
                      <a16:creationId xmlns:a16="http://schemas.microsoft.com/office/drawing/2014/main" id="{CA3F2E6F-7D92-0B93-5AE5-6F7A20DEA791}"/>
                    </a:ext>
                  </a:extLst>
                </p:cNvPr>
                <p:cNvCxnSpPr/>
                <p:nvPr/>
              </p:nvCxnSpPr>
              <p:spPr>
                <a:xfrm>
                  <a:off x="8303719" y="3206225"/>
                  <a:ext cx="299188" cy="29513"/>
                </a:xfrm>
                <a:prstGeom prst="line">
                  <a:avLst/>
                </a:prstGeom>
                <a:ln w="28575">
                  <a:solidFill>
                    <a:srgbClr val="C00000"/>
                  </a:solidFill>
                  <a:prstDash val="sysDot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22" name="直接连接符 621">
                  <a:extLst>
                    <a:ext uri="{FF2B5EF4-FFF2-40B4-BE49-F238E27FC236}">
                      <a16:creationId xmlns:a16="http://schemas.microsoft.com/office/drawing/2014/main" id="{3AF7EA7D-5DD6-73DE-2666-076BA5181BF6}"/>
                    </a:ext>
                  </a:extLst>
                </p:cNvPr>
                <p:cNvCxnSpPr/>
                <p:nvPr/>
              </p:nvCxnSpPr>
              <p:spPr>
                <a:xfrm>
                  <a:off x="8358306" y="2444549"/>
                  <a:ext cx="269726" cy="159315"/>
                </a:xfrm>
                <a:prstGeom prst="line">
                  <a:avLst/>
                </a:prstGeom>
                <a:ln w="285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23" name="直接连接符 622">
                  <a:extLst>
                    <a:ext uri="{FF2B5EF4-FFF2-40B4-BE49-F238E27FC236}">
                      <a16:creationId xmlns:a16="http://schemas.microsoft.com/office/drawing/2014/main" id="{9F5955EC-488B-72D5-2A16-3A8C17B980C2}"/>
                    </a:ext>
                  </a:extLst>
                </p:cNvPr>
                <p:cNvCxnSpPr/>
                <p:nvPr/>
              </p:nvCxnSpPr>
              <p:spPr>
                <a:xfrm flipH="1">
                  <a:off x="8676697" y="2774405"/>
                  <a:ext cx="55968" cy="446487"/>
                </a:xfrm>
                <a:prstGeom prst="line">
                  <a:avLst/>
                </a:prstGeom>
                <a:ln w="285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24" name="直接连接符 623">
                  <a:extLst>
                    <a:ext uri="{FF2B5EF4-FFF2-40B4-BE49-F238E27FC236}">
                      <a16:creationId xmlns:a16="http://schemas.microsoft.com/office/drawing/2014/main" id="{F45EB423-79A2-6F35-BAF6-99EC6AD330BB}"/>
                    </a:ext>
                  </a:extLst>
                </p:cNvPr>
                <p:cNvCxnSpPr/>
                <p:nvPr/>
              </p:nvCxnSpPr>
              <p:spPr>
                <a:xfrm>
                  <a:off x="8285214" y="2878035"/>
                  <a:ext cx="317693" cy="357703"/>
                </a:xfrm>
                <a:prstGeom prst="line">
                  <a:avLst/>
                </a:prstGeom>
                <a:ln w="285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617" name="直接连接符 616">
                <a:extLst>
                  <a:ext uri="{FF2B5EF4-FFF2-40B4-BE49-F238E27FC236}">
                    <a16:creationId xmlns:a16="http://schemas.microsoft.com/office/drawing/2014/main" id="{72EC3727-4FB2-6491-8675-A9AB36B41D36}"/>
                  </a:ext>
                </a:extLst>
              </p:cNvPr>
              <p:cNvCxnSpPr/>
              <p:nvPr/>
            </p:nvCxnSpPr>
            <p:spPr>
              <a:xfrm flipV="1">
                <a:off x="6571844" y="3347360"/>
                <a:ext cx="278685" cy="66882"/>
              </a:xfrm>
              <a:prstGeom prst="line">
                <a:avLst/>
              </a:prstGeom>
              <a:ln w="28575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575" name="直接连接符 574">
              <a:extLst>
                <a:ext uri="{FF2B5EF4-FFF2-40B4-BE49-F238E27FC236}">
                  <a16:creationId xmlns:a16="http://schemas.microsoft.com/office/drawing/2014/main" id="{637D3B70-A70D-4E29-8295-D307337B29BC}"/>
                </a:ext>
              </a:extLst>
            </p:cNvPr>
            <p:cNvCxnSpPr/>
            <p:nvPr/>
          </p:nvCxnSpPr>
          <p:spPr>
            <a:xfrm flipV="1">
              <a:off x="15149" y="1715"/>
              <a:ext cx="1882" cy="1089"/>
            </a:xfrm>
            <a:prstGeom prst="lin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76" name="直接连接符 575">
              <a:extLst>
                <a:ext uri="{FF2B5EF4-FFF2-40B4-BE49-F238E27FC236}">
                  <a16:creationId xmlns:a16="http://schemas.microsoft.com/office/drawing/2014/main" id="{4AF5A070-C894-09F0-583C-212A4C5A3D2C}"/>
                </a:ext>
              </a:extLst>
            </p:cNvPr>
            <p:cNvCxnSpPr/>
            <p:nvPr/>
          </p:nvCxnSpPr>
          <p:spPr>
            <a:xfrm flipV="1">
              <a:off x="15097" y="2152"/>
              <a:ext cx="1882" cy="1089"/>
            </a:xfrm>
            <a:prstGeom prst="lin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77" name="直接连接符 576">
              <a:extLst>
                <a:ext uri="{FF2B5EF4-FFF2-40B4-BE49-F238E27FC236}">
                  <a16:creationId xmlns:a16="http://schemas.microsoft.com/office/drawing/2014/main" id="{764662CC-0D2A-CC4D-1BAD-C0A8CBD34157}"/>
                </a:ext>
              </a:extLst>
            </p:cNvPr>
            <p:cNvCxnSpPr/>
            <p:nvPr/>
          </p:nvCxnSpPr>
          <p:spPr>
            <a:xfrm flipV="1">
              <a:off x="15246" y="2843"/>
              <a:ext cx="1882" cy="1089"/>
            </a:xfrm>
            <a:prstGeom prst="lin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78" name="直接连接符 577">
              <a:extLst>
                <a:ext uri="{FF2B5EF4-FFF2-40B4-BE49-F238E27FC236}">
                  <a16:creationId xmlns:a16="http://schemas.microsoft.com/office/drawing/2014/main" id="{23EDC2C0-260C-DB72-B9C3-679F9E4A7157}"/>
                </a:ext>
              </a:extLst>
            </p:cNvPr>
            <p:cNvCxnSpPr/>
            <p:nvPr/>
          </p:nvCxnSpPr>
          <p:spPr>
            <a:xfrm flipV="1">
              <a:off x="15587" y="3054"/>
              <a:ext cx="1882" cy="1089"/>
            </a:xfrm>
            <a:prstGeom prst="lin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579" name="组合 578">
              <a:extLst>
                <a:ext uri="{FF2B5EF4-FFF2-40B4-BE49-F238E27FC236}">
                  <a16:creationId xmlns:a16="http://schemas.microsoft.com/office/drawing/2014/main" id="{85CC5772-1CC1-79A7-A15B-1CA2864472BD}"/>
                </a:ext>
              </a:extLst>
            </p:cNvPr>
            <p:cNvGrpSpPr/>
            <p:nvPr/>
          </p:nvGrpSpPr>
          <p:grpSpPr>
            <a:xfrm>
              <a:off x="14299" y="2313"/>
              <a:ext cx="2057" cy="2402"/>
              <a:chOff x="4783795" y="3460339"/>
              <a:chExt cx="1305934" cy="1525504"/>
            </a:xfrm>
            <a:scene3d>
              <a:camera prst="isometricLeftDown"/>
              <a:lightRig rig="threePt" dir="t"/>
            </a:scene3d>
          </p:grpSpPr>
          <p:grpSp>
            <p:nvGrpSpPr>
              <p:cNvPr id="601" name="组合 600">
                <a:extLst>
                  <a:ext uri="{FF2B5EF4-FFF2-40B4-BE49-F238E27FC236}">
                    <a16:creationId xmlns:a16="http://schemas.microsoft.com/office/drawing/2014/main" id="{4C9EE242-881A-2BC0-5D12-745ED9549D48}"/>
                  </a:ext>
                </a:extLst>
              </p:cNvPr>
              <p:cNvGrpSpPr/>
              <p:nvPr/>
            </p:nvGrpSpPr>
            <p:grpSpPr>
              <a:xfrm>
                <a:off x="4783795" y="3460339"/>
                <a:ext cx="1305934" cy="1525504"/>
                <a:chOff x="7712096" y="2071952"/>
                <a:chExt cx="1268146" cy="1621672"/>
              </a:xfrm>
            </p:grpSpPr>
            <p:grpSp>
              <p:nvGrpSpPr>
                <p:cNvPr id="603" name="组合 602">
                  <a:extLst>
                    <a:ext uri="{FF2B5EF4-FFF2-40B4-BE49-F238E27FC236}">
                      <a16:creationId xmlns:a16="http://schemas.microsoft.com/office/drawing/2014/main" id="{2F25D9E9-1100-9A53-D09E-5855185F3FA1}"/>
                    </a:ext>
                  </a:extLst>
                </p:cNvPr>
                <p:cNvGrpSpPr/>
                <p:nvPr/>
              </p:nvGrpSpPr>
              <p:grpSpPr>
                <a:xfrm>
                  <a:off x="7712096" y="2071952"/>
                  <a:ext cx="1268146" cy="1621672"/>
                  <a:chOff x="4314529" y="2389702"/>
                  <a:chExt cx="1268146" cy="1621672"/>
                </a:xfrm>
              </p:grpSpPr>
              <p:sp>
                <p:nvSpPr>
                  <p:cNvPr id="610" name="矩形: 圆角 609">
                    <a:extLst>
                      <a:ext uri="{FF2B5EF4-FFF2-40B4-BE49-F238E27FC236}">
                        <a16:creationId xmlns:a16="http://schemas.microsoft.com/office/drawing/2014/main" id="{ED47EF77-6580-141F-E6CA-46F56344384F}"/>
                      </a:ext>
                    </a:extLst>
                  </p:cNvPr>
                  <p:cNvSpPr/>
                  <p:nvPr/>
                </p:nvSpPr>
                <p:spPr>
                  <a:xfrm>
                    <a:off x="4314529" y="2389702"/>
                    <a:ext cx="1268146" cy="1621672"/>
                  </a:xfrm>
                  <a:prstGeom prst="roundRect">
                    <a:avLst/>
                  </a:prstGeom>
                  <a:solidFill>
                    <a:schemeClr val="bg1">
                      <a:alpha val="84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zh-CN">
                        <a:solidFill>
                          <a:schemeClr val="lt1"/>
                        </a:solidFill>
                      </a:defRPr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dirty="0"/>
                  </a:p>
                </p:txBody>
              </p:sp>
              <p:sp>
                <p:nvSpPr>
                  <p:cNvPr id="611" name="椭圆 610">
                    <a:extLst>
                      <a:ext uri="{FF2B5EF4-FFF2-40B4-BE49-F238E27FC236}">
                        <a16:creationId xmlns:a16="http://schemas.microsoft.com/office/drawing/2014/main" id="{AF370174-9110-BE24-3990-C54A9D0075D3}"/>
                      </a:ext>
                    </a:extLst>
                  </p:cNvPr>
                  <p:cNvSpPr/>
                  <p:nvPr/>
                </p:nvSpPr>
                <p:spPr>
                  <a:xfrm rot="726314">
                    <a:off x="4772151" y="2608321"/>
                    <a:ext cx="195263" cy="204787"/>
                  </a:xfrm>
                  <a:prstGeom prst="ellipse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zh-CN">
                        <a:solidFill>
                          <a:schemeClr val="lt1"/>
                        </a:solidFill>
                      </a:defRPr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612" name="椭圆 611">
                    <a:extLst>
                      <a:ext uri="{FF2B5EF4-FFF2-40B4-BE49-F238E27FC236}">
                        <a16:creationId xmlns:a16="http://schemas.microsoft.com/office/drawing/2014/main" id="{5F594382-C498-E185-D8BB-1910EE3EA6FE}"/>
                      </a:ext>
                    </a:extLst>
                  </p:cNvPr>
                  <p:cNvSpPr/>
                  <p:nvPr/>
                </p:nvSpPr>
                <p:spPr>
                  <a:xfrm rot="726314">
                    <a:off x="5173175" y="2910299"/>
                    <a:ext cx="195263" cy="204787"/>
                  </a:xfrm>
                  <a:prstGeom prst="ellipse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zh-CN">
                        <a:solidFill>
                          <a:schemeClr val="lt1"/>
                        </a:solidFill>
                      </a:defRPr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613" name="椭圆 612">
                    <a:extLst>
                      <a:ext uri="{FF2B5EF4-FFF2-40B4-BE49-F238E27FC236}">
                        <a16:creationId xmlns:a16="http://schemas.microsoft.com/office/drawing/2014/main" id="{2661D54C-D8F2-9205-8143-BF59E9A8FA01}"/>
                      </a:ext>
                    </a:extLst>
                  </p:cNvPr>
                  <p:cNvSpPr/>
                  <p:nvPr/>
                </p:nvSpPr>
                <p:spPr>
                  <a:xfrm rot="726314">
                    <a:off x="4701085" y="3406915"/>
                    <a:ext cx="195263" cy="204787"/>
                  </a:xfrm>
                  <a:prstGeom prst="ellipse">
                    <a:avLst/>
                  </a:prstGeom>
                  <a:solidFill>
                    <a:schemeClr val="accent3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zh-CN">
                        <a:solidFill>
                          <a:schemeClr val="lt1"/>
                        </a:solidFill>
                      </a:defRPr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dirty="0"/>
                  </a:p>
                </p:txBody>
              </p:sp>
              <p:sp>
                <p:nvSpPr>
                  <p:cNvPr id="614" name="椭圆 613">
                    <a:extLst>
                      <a:ext uri="{FF2B5EF4-FFF2-40B4-BE49-F238E27FC236}">
                        <a16:creationId xmlns:a16="http://schemas.microsoft.com/office/drawing/2014/main" id="{8710E5FD-83D1-8152-FB7A-49EC3BB649D7}"/>
                      </a:ext>
                    </a:extLst>
                  </p:cNvPr>
                  <p:cNvSpPr/>
                  <p:nvPr/>
                </p:nvSpPr>
                <p:spPr>
                  <a:xfrm rot="726314">
                    <a:off x="4725724" y="3013929"/>
                    <a:ext cx="195263" cy="204787"/>
                  </a:xfrm>
                  <a:prstGeom prst="ellipse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zh-CN">
                        <a:solidFill>
                          <a:schemeClr val="lt1"/>
                        </a:solidFill>
                      </a:defRPr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dirty="0"/>
                  </a:p>
                </p:txBody>
              </p:sp>
              <p:sp>
                <p:nvSpPr>
                  <p:cNvPr id="615" name="椭圆 614">
                    <a:extLst>
                      <a:ext uri="{FF2B5EF4-FFF2-40B4-BE49-F238E27FC236}">
                        <a16:creationId xmlns:a16="http://schemas.microsoft.com/office/drawing/2014/main" id="{B092B2E9-2FB5-87CF-96CB-E5CCA6AAC178}"/>
                      </a:ext>
                    </a:extLst>
                  </p:cNvPr>
                  <p:cNvSpPr/>
                  <p:nvPr/>
                </p:nvSpPr>
                <p:spPr>
                  <a:xfrm rot="726314">
                    <a:off x="5148050" y="3542173"/>
                    <a:ext cx="195263" cy="204787"/>
                  </a:xfrm>
                  <a:prstGeom prst="ellipse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zh-CN">
                        <a:solidFill>
                          <a:schemeClr val="lt1"/>
                        </a:solidFill>
                      </a:defRPr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/>
                  </a:p>
                </p:txBody>
              </p:sp>
            </p:grpSp>
            <p:cxnSp>
              <p:nvCxnSpPr>
                <p:cNvPr id="604" name="直接连接符 603">
                  <a:extLst>
                    <a:ext uri="{FF2B5EF4-FFF2-40B4-BE49-F238E27FC236}">
                      <a16:creationId xmlns:a16="http://schemas.microsoft.com/office/drawing/2014/main" id="{1D0D3492-4983-FC41-7231-7264AEA1F899}"/>
                    </a:ext>
                  </a:extLst>
                </p:cNvPr>
                <p:cNvCxnSpPr>
                  <a:cxnSpLocks/>
                  <a:stCxn id="611" idx="3"/>
                </p:cNvCxnSpPr>
                <p:nvPr/>
              </p:nvCxnSpPr>
              <p:spPr>
                <a:xfrm flipH="1">
                  <a:off x="8137437" y="2450083"/>
                  <a:ext cx="46335" cy="322208"/>
                </a:xfrm>
                <a:prstGeom prst="line">
                  <a:avLst/>
                </a:prstGeom>
                <a:ln w="285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05" name="直接连接符 604">
                  <a:extLst>
                    <a:ext uri="{FF2B5EF4-FFF2-40B4-BE49-F238E27FC236}">
                      <a16:creationId xmlns:a16="http://schemas.microsoft.com/office/drawing/2014/main" id="{C3030D2F-8007-EBBF-2A06-FFC196AE34E7}"/>
                    </a:ext>
                  </a:extLst>
                </p:cNvPr>
                <p:cNvCxnSpPr/>
                <p:nvPr/>
              </p:nvCxnSpPr>
              <p:spPr>
                <a:xfrm flipH="1">
                  <a:off x="8155942" y="2891485"/>
                  <a:ext cx="57023" cy="208995"/>
                </a:xfrm>
                <a:prstGeom prst="line">
                  <a:avLst/>
                </a:prstGeom>
                <a:ln w="285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06" name="直接连接符 605">
                  <a:extLst>
                    <a:ext uri="{FF2B5EF4-FFF2-40B4-BE49-F238E27FC236}">
                      <a16:creationId xmlns:a16="http://schemas.microsoft.com/office/drawing/2014/main" id="{9FB2DEFC-44AA-A2ED-AB93-9FBC1E515964}"/>
                    </a:ext>
                  </a:extLst>
                </p:cNvPr>
                <p:cNvCxnSpPr/>
                <p:nvPr/>
              </p:nvCxnSpPr>
              <p:spPr>
                <a:xfrm>
                  <a:off x="8303719" y="3206225"/>
                  <a:ext cx="299188" cy="29513"/>
                </a:xfrm>
                <a:prstGeom prst="line">
                  <a:avLst/>
                </a:prstGeom>
                <a:ln w="28575">
                  <a:solidFill>
                    <a:srgbClr val="C00000"/>
                  </a:solidFill>
                  <a:prstDash val="sysDot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07" name="直接连接符 606">
                  <a:extLst>
                    <a:ext uri="{FF2B5EF4-FFF2-40B4-BE49-F238E27FC236}">
                      <a16:creationId xmlns:a16="http://schemas.microsoft.com/office/drawing/2014/main" id="{B68562B0-2C22-AF43-F7DD-95F6BA0A68FE}"/>
                    </a:ext>
                  </a:extLst>
                </p:cNvPr>
                <p:cNvCxnSpPr/>
                <p:nvPr/>
              </p:nvCxnSpPr>
              <p:spPr>
                <a:xfrm>
                  <a:off x="8358306" y="2444549"/>
                  <a:ext cx="269726" cy="159315"/>
                </a:xfrm>
                <a:prstGeom prst="line">
                  <a:avLst/>
                </a:prstGeom>
                <a:ln w="285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08" name="直接连接符 607">
                  <a:extLst>
                    <a:ext uri="{FF2B5EF4-FFF2-40B4-BE49-F238E27FC236}">
                      <a16:creationId xmlns:a16="http://schemas.microsoft.com/office/drawing/2014/main" id="{B12397E4-8AF2-48A7-7D86-A455637E5D66}"/>
                    </a:ext>
                  </a:extLst>
                </p:cNvPr>
                <p:cNvCxnSpPr/>
                <p:nvPr/>
              </p:nvCxnSpPr>
              <p:spPr>
                <a:xfrm flipH="1">
                  <a:off x="8676697" y="2774405"/>
                  <a:ext cx="55968" cy="446487"/>
                </a:xfrm>
                <a:prstGeom prst="line">
                  <a:avLst/>
                </a:prstGeom>
                <a:ln w="28575">
                  <a:solidFill>
                    <a:srgbClr val="C00000"/>
                  </a:solidFill>
                  <a:prstDash val="sysDot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09" name="直接连接符 608">
                  <a:extLst>
                    <a:ext uri="{FF2B5EF4-FFF2-40B4-BE49-F238E27FC236}">
                      <a16:creationId xmlns:a16="http://schemas.microsoft.com/office/drawing/2014/main" id="{4D8D6FCF-049F-7A22-D2CE-02A69FAACDA6}"/>
                    </a:ext>
                  </a:extLst>
                </p:cNvPr>
                <p:cNvCxnSpPr/>
                <p:nvPr/>
              </p:nvCxnSpPr>
              <p:spPr>
                <a:xfrm>
                  <a:off x="8285214" y="2878035"/>
                  <a:ext cx="317693" cy="357703"/>
                </a:xfrm>
                <a:prstGeom prst="line">
                  <a:avLst/>
                </a:prstGeom>
                <a:ln w="28575">
                  <a:solidFill>
                    <a:srgbClr val="C00000"/>
                  </a:solidFill>
                  <a:prstDash val="sysDot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602" name="直接连接符 601">
                <a:extLst>
                  <a:ext uri="{FF2B5EF4-FFF2-40B4-BE49-F238E27FC236}">
                    <a16:creationId xmlns:a16="http://schemas.microsoft.com/office/drawing/2014/main" id="{8AEC9755-8AF9-094A-7BDE-2A120B1B7912}"/>
                  </a:ext>
                </a:extLst>
              </p:cNvPr>
              <p:cNvCxnSpPr>
                <a:cxnSpLocks/>
                <a:stCxn id="614" idx="7"/>
                <a:endCxn id="612" idx="2"/>
              </p:cNvCxnSpPr>
              <p:nvPr/>
            </p:nvCxnSpPr>
            <p:spPr>
              <a:xfrm flipV="1">
                <a:off x="5391578" y="4025302"/>
                <a:ext cx="278685" cy="66881"/>
              </a:xfrm>
              <a:prstGeom prst="line">
                <a:avLst/>
              </a:prstGeom>
              <a:ln w="28575">
                <a:solidFill>
                  <a:srgbClr val="C00000"/>
                </a:solidFill>
                <a:prstDash val="sysDot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580" name="直接连接符 579">
              <a:extLst>
                <a:ext uri="{FF2B5EF4-FFF2-40B4-BE49-F238E27FC236}">
                  <a16:creationId xmlns:a16="http://schemas.microsoft.com/office/drawing/2014/main" id="{C7D69C36-F395-8D0C-6BC2-209548CAE9D5}"/>
                </a:ext>
              </a:extLst>
            </p:cNvPr>
            <p:cNvCxnSpPr/>
            <p:nvPr/>
          </p:nvCxnSpPr>
          <p:spPr>
            <a:xfrm flipV="1">
              <a:off x="13279" y="2800"/>
              <a:ext cx="1882" cy="1089"/>
            </a:xfrm>
            <a:prstGeom prst="lin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81" name="直接连接符 580">
              <a:extLst>
                <a:ext uri="{FF2B5EF4-FFF2-40B4-BE49-F238E27FC236}">
                  <a16:creationId xmlns:a16="http://schemas.microsoft.com/office/drawing/2014/main" id="{8DDF0E99-C286-2E91-5E1D-4699C9AF69DE}"/>
                </a:ext>
              </a:extLst>
            </p:cNvPr>
            <p:cNvCxnSpPr/>
            <p:nvPr/>
          </p:nvCxnSpPr>
          <p:spPr>
            <a:xfrm flipV="1">
              <a:off x="13227" y="3237"/>
              <a:ext cx="1882" cy="1089"/>
            </a:xfrm>
            <a:prstGeom prst="lin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82" name="直接连接符 581">
              <a:extLst>
                <a:ext uri="{FF2B5EF4-FFF2-40B4-BE49-F238E27FC236}">
                  <a16:creationId xmlns:a16="http://schemas.microsoft.com/office/drawing/2014/main" id="{5261B971-864C-2F5E-82C4-0EC6BCE93E0B}"/>
                </a:ext>
              </a:extLst>
            </p:cNvPr>
            <p:cNvCxnSpPr/>
            <p:nvPr/>
          </p:nvCxnSpPr>
          <p:spPr>
            <a:xfrm flipV="1">
              <a:off x="13747" y="3371"/>
              <a:ext cx="1882" cy="1089"/>
            </a:xfrm>
            <a:prstGeom prst="lin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83" name="直接连接符 582">
              <a:extLst>
                <a:ext uri="{FF2B5EF4-FFF2-40B4-BE49-F238E27FC236}">
                  <a16:creationId xmlns:a16="http://schemas.microsoft.com/office/drawing/2014/main" id="{9A462519-8B37-1413-D95F-02C0890E7468}"/>
                </a:ext>
              </a:extLst>
            </p:cNvPr>
            <p:cNvCxnSpPr/>
            <p:nvPr/>
          </p:nvCxnSpPr>
          <p:spPr>
            <a:xfrm flipV="1">
              <a:off x="13377" y="3928"/>
              <a:ext cx="1882" cy="1089"/>
            </a:xfrm>
            <a:prstGeom prst="lin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84" name="直接连接符 583">
              <a:extLst>
                <a:ext uri="{FF2B5EF4-FFF2-40B4-BE49-F238E27FC236}">
                  <a16:creationId xmlns:a16="http://schemas.microsoft.com/office/drawing/2014/main" id="{9BE92D37-BE1D-A571-B1A8-CD63212357AD}"/>
                </a:ext>
              </a:extLst>
            </p:cNvPr>
            <p:cNvCxnSpPr/>
            <p:nvPr/>
          </p:nvCxnSpPr>
          <p:spPr>
            <a:xfrm flipV="1">
              <a:off x="13717" y="4140"/>
              <a:ext cx="1882" cy="1089"/>
            </a:xfrm>
            <a:prstGeom prst="lin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585" name="组合 584">
              <a:extLst>
                <a:ext uri="{FF2B5EF4-FFF2-40B4-BE49-F238E27FC236}">
                  <a16:creationId xmlns:a16="http://schemas.microsoft.com/office/drawing/2014/main" id="{6A9B23BC-6AC7-E60E-4E50-710BF0330FC0}"/>
                </a:ext>
              </a:extLst>
            </p:cNvPr>
            <p:cNvGrpSpPr/>
            <p:nvPr/>
          </p:nvGrpSpPr>
          <p:grpSpPr>
            <a:xfrm>
              <a:off x="12548" y="3368"/>
              <a:ext cx="2057" cy="2402"/>
              <a:chOff x="3669753" y="4129542"/>
              <a:chExt cx="1305934" cy="1525504"/>
            </a:xfrm>
            <a:scene3d>
              <a:camera prst="isometricLeftDown"/>
              <a:lightRig rig="threePt" dir="t"/>
            </a:scene3d>
          </p:grpSpPr>
          <p:grpSp>
            <p:nvGrpSpPr>
              <p:cNvPr id="586" name="组合 585">
                <a:extLst>
                  <a:ext uri="{FF2B5EF4-FFF2-40B4-BE49-F238E27FC236}">
                    <a16:creationId xmlns:a16="http://schemas.microsoft.com/office/drawing/2014/main" id="{963E4B70-D673-D2C4-7981-0D882922075E}"/>
                  </a:ext>
                </a:extLst>
              </p:cNvPr>
              <p:cNvGrpSpPr/>
              <p:nvPr/>
            </p:nvGrpSpPr>
            <p:grpSpPr>
              <a:xfrm>
                <a:off x="3669753" y="4129542"/>
                <a:ext cx="1305934" cy="1525504"/>
                <a:chOff x="7770004" y="2050073"/>
                <a:chExt cx="1268146" cy="1621672"/>
              </a:xfrm>
            </p:grpSpPr>
            <p:grpSp>
              <p:nvGrpSpPr>
                <p:cNvPr id="588" name="组合 587">
                  <a:extLst>
                    <a:ext uri="{FF2B5EF4-FFF2-40B4-BE49-F238E27FC236}">
                      <a16:creationId xmlns:a16="http://schemas.microsoft.com/office/drawing/2014/main" id="{7C79F63F-21CA-8029-4614-5009B054A5A4}"/>
                    </a:ext>
                  </a:extLst>
                </p:cNvPr>
                <p:cNvGrpSpPr/>
                <p:nvPr/>
              </p:nvGrpSpPr>
              <p:grpSpPr>
                <a:xfrm>
                  <a:off x="7770004" y="2050073"/>
                  <a:ext cx="1268146" cy="1621672"/>
                  <a:chOff x="4372437" y="2367823"/>
                  <a:chExt cx="1268146" cy="1621672"/>
                </a:xfrm>
              </p:grpSpPr>
              <p:sp>
                <p:nvSpPr>
                  <p:cNvPr id="595" name="矩形: 圆角 594">
                    <a:extLst>
                      <a:ext uri="{FF2B5EF4-FFF2-40B4-BE49-F238E27FC236}">
                        <a16:creationId xmlns:a16="http://schemas.microsoft.com/office/drawing/2014/main" id="{9091D8DC-5E22-4D58-2CF5-CD7C7CCF60D0}"/>
                      </a:ext>
                    </a:extLst>
                  </p:cNvPr>
                  <p:cNvSpPr/>
                  <p:nvPr/>
                </p:nvSpPr>
                <p:spPr>
                  <a:xfrm>
                    <a:off x="4372437" y="2367823"/>
                    <a:ext cx="1268146" cy="1621672"/>
                  </a:xfrm>
                  <a:prstGeom prst="roundRect">
                    <a:avLst/>
                  </a:prstGeom>
                  <a:solidFill>
                    <a:schemeClr val="bg1">
                      <a:alpha val="84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zh-CN">
                        <a:solidFill>
                          <a:schemeClr val="lt1"/>
                        </a:solidFill>
                      </a:defRPr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dirty="0"/>
                  </a:p>
                </p:txBody>
              </p:sp>
              <p:sp>
                <p:nvSpPr>
                  <p:cNvPr id="596" name="椭圆 595">
                    <a:extLst>
                      <a:ext uri="{FF2B5EF4-FFF2-40B4-BE49-F238E27FC236}">
                        <a16:creationId xmlns:a16="http://schemas.microsoft.com/office/drawing/2014/main" id="{BADC8F46-A54D-7959-FECF-C7F331326028}"/>
                      </a:ext>
                    </a:extLst>
                  </p:cNvPr>
                  <p:cNvSpPr/>
                  <p:nvPr/>
                </p:nvSpPr>
                <p:spPr>
                  <a:xfrm rot="726314">
                    <a:off x="4772151" y="2608321"/>
                    <a:ext cx="195263" cy="204787"/>
                  </a:xfrm>
                  <a:prstGeom prst="ellipse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zh-CN">
                        <a:solidFill>
                          <a:schemeClr val="lt1"/>
                        </a:solidFill>
                      </a:defRPr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597" name="椭圆 596">
                    <a:extLst>
                      <a:ext uri="{FF2B5EF4-FFF2-40B4-BE49-F238E27FC236}">
                        <a16:creationId xmlns:a16="http://schemas.microsoft.com/office/drawing/2014/main" id="{3C4D1E63-4D6F-105B-5FE4-E53AD1E5FDCB}"/>
                      </a:ext>
                    </a:extLst>
                  </p:cNvPr>
                  <p:cNvSpPr/>
                  <p:nvPr/>
                </p:nvSpPr>
                <p:spPr>
                  <a:xfrm rot="726314">
                    <a:off x="5173175" y="2910299"/>
                    <a:ext cx="195263" cy="204787"/>
                  </a:xfrm>
                  <a:prstGeom prst="ellipse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zh-CN">
                        <a:solidFill>
                          <a:schemeClr val="lt1"/>
                        </a:solidFill>
                      </a:defRPr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598" name="椭圆 597">
                    <a:extLst>
                      <a:ext uri="{FF2B5EF4-FFF2-40B4-BE49-F238E27FC236}">
                        <a16:creationId xmlns:a16="http://schemas.microsoft.com/office/drawing/2014/main" id="{1D67AABA-BC3F-9D15-EBFD-71DE008E57D4}"/>
                      </a:ext>
                    </a:extLst>
                  </p:cNvPr>
                  <p:cNvSpPr/>
                  <p:nvPr/>
                </p:nvSpPr>
                <p:spPr>
                  <a:xfrm rot="726314">
                    <a:off x="4701085" y="3406915"/>
                    <a:ext cx="195263" cy="204787"/>
                  </a:xfrm>
                  <a:prstGeom prst="ellipse">
                    <a:avLst/>
                  </a:prstGeom>
                  <a:solidFill>
                    <a:schemeClr val="accent3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zh-CN">
                        <a:solidFill>
                          <a:schemeClr val="lt1"/>
                        </a:solidFill>
                      </a:defRPr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dirty="0"/>
                  </a:p>
                </p:txBody>
              </p:sp>
              <p:sp>
                <p:nvSpPr>
                  <p:cNvPr id="599" name="椭圆 598">
                    <a:extLst>
                      <a:ext uri="{FF2B5EF4-FFF2-40B4-BE49-F238E27FC236}">
                        <a16:creationId xmlns:a16="http://schemas.microsoft.com/office/drawing/2014/main" id="{2EC8A01C-4674-B0CE-13CE-1054406AAC09}"/>
                      </a:ext>
                    </a:extLst>
                  </p:cNvPr>
                  <p:cNvSpPr/>
                  <p:nvPr/>
                </p:nvSpPr>
                <p:spPr>
                  <a:xfrm rot="726314">
                    <a:off x="4725724" y="3013929"/>
                    <a:ext cx="195263" cy="204787"/>
                  </a:xfrm>
                  <a:prstGeom prst="ellipse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zh-CN">
                        <a:solidFill>
                          <a:schemeClr val="lt1"/>
                        </a:solidFill>
                      </a:defRPr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dirty="0"/>
                  </a:p>
                </p:txBody>
              </p:sp>
              <p:sp>
                <p:nvSpPr>
                  <p:cNvPr id="600" name="椭圆 599">
                    <a:extLst>
                      <a:ext uri="{FF2B5EF4-FFF2-40B4-BE49-F238E27FC236}">
                        <a16:creationId xmlns:a16="http://schemas.microsoft.com/office/drawing/2014/main" id="{3AC68374-158A-3EC0-913E-FA66BAD8996E}"/>
                      </a:ext>
                    </a:extLst>
                  </p:cNvPr>
                  <p:cNvSpPr/>
                  <p:nvPr/>
                </p:nvSpPr>
                <p:spPr>
                  <a:xfrm rot="726314">
                    <a:off x="5148050" y="3542173"/>
                    <a:ext cx="195263" cy="204787"/>
                  </a:xfrm>
                  <a:prstGeom prst="ellipse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zh-CN">
                        <a:solidFill>
                          <a:schemeClr val="lt1"/>
                        </a:solidFill>
                      </a:defRPr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dirty="0"/>
                  </a:p>
                </p:txBody>
              </p:sp>
            </p:grpSp>
            <p:cxnSp>
              <p:nvCxnSpPr>
                <p:cNvPr id="589" name="直接连接符 588">
                  <a:extLst>
                    <a:ext uri="{FF2B5EF4-FFF2-40B4-BE49-F238E27FC236}">
                      <a16:creationId xmlns:a16="http://schemas.microsoft.com/office/drawing/2014/main" id="{4384BDB3-70E4-DA0D-78F5-310C132F52AA}"/>
                    </a:ext>
                  </a:extLst>
                </p:cNvPr>
                <p:cNvCxnSpPr>
                  <a:cxnSpLocks/>
                  <a:stCxn id="599" idx="1"/>
                </p:cNvCxnSpPr>
                <p:nvPr/>
              </p:nvCxnSpPr>
              <p:spPr>
                <a:xfrm flipV="1">
                  <a:off x="8169498" y="2405147"/>
                  <a:ext cx="11417" cy="308958"/>
                </a:xfrm>
                <a:prstGeom prst="line">
                  <a:avLst/>
                </a:prstGeom>
                <a:ln w="28575">
                  <a:solidFill>
                    <a:srgbClr val="C00000"/>
                  </a:solidFill>
                  <a:prstDash val="sysDot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90" name="直接连接符 589">
                  <a:extLst>
                    <a:ext uri="{FF2B5EF4-FFF2-40B4-BE49-F238E27FC236}">
                      <a16:creationId xmlns:a16="http://schemas.microsoft.com/office/drawing/2014/main" id="{744B8BFE-8112-0B07-6BBF-622FA84D116E}"/>
                    </a:ext>
                  </a:extLst>
                </p:cNvPr>
                <p:cNvCxnSpPr/>
                <p:nvPr/>
              </p:nvCxnSpPr>
              <p:spPr>
                <a:xfrm flipH="1">
                  <a:off x="8155942" y="2891485"/>
                  <a:ext cx="57023" cy="208995"/>
                </a:xfrm>
                <a:prstGeom prst="line">
                  <a:avLst/>
                </a:prstGeom>
                <a:ln w="285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91" name="直接连接符 590">
                  <a:extLst>
                    <a:ext uri="{FF2B5EF4-FFF2-40B4-BE49-F238E27FC236}">
                      <a16:creationId xmlns:a16="http://schemas.microsoft.com/office/drawing/2014/main" id="{B442BA76-6A6C-0F11-5B4A-855EF8DD603E}"/>
                    </a:ext>
                  </a:extLst>
                </p:cNvPr>
                <p:cNvCxnSpPr/>
                <p:nvPr/>
              </p:nvCxnSpPr>
              <p:spPr>
                <a:xfrm>
                  <a:off x="8303719" y="3206225"/>
                  <a:ext cx="299188" cy="29513"/>
                </a:xfrm>
                <a:prstGeom prst="line">
                  <a:avLst/>
                </a:prstGeom>
                <a:ln w="285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92" name="直接连接符 591">
                  <a:extLst>
                    <a:ext uri="{FF2B5EF4-FFF2-40B4-BE49-F238E27FC236}">
                      <a16:creationId xmlns:a16="http://schemas.microsoft.com/office/drawing/2014/main" id="{3DA3567D-290D-5173-8E0A-B50E23A2F5F9}"/>
                    </a:ext>
                  </a:extLst>
                </p:cNvPr>
                <p:cNvCxnSpPr/>
                <p:nvPr/>
              </p:nvCxnSpPr>
              <p:spPr>
                <a:xfrm>
                  <a:off x="8358306" y="2444549"/>
                  <a:ext cx="269726" cy="159315"/>
                </a:xfrm>
                <a:prstGeom prst="line">
                  <a:avLst/>
                </a:prstGeom>
                <a:ln w="285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93" name="直接连接符 592">
                  <a:extLst>
                    <a:ext uri="{FF2B5EF4-FFF2-40B4-BE49-F238E27FC236}">
                      <a16:creationId xmlns:a16="http://schemas.microsoft.com/office/drawing/2014/main" id="{EA1131E8-0AEE-6117-FBCC-CC9CEC033ADF}"/>
                    </a:ext>
                  </a:extLst>
                </p:cNvPr>
                <p:cNvCxnSpPr/>
                <p:nvPr/>
              </p:nvCxnSpPr>
              <p:spPr>
                <a:xfrm flipH="1">
                  <a:off x="8676697" y="2774405"/>
                  <a:ext cx="55968" cy="446487"/>
                </a:xfrm>
                <a:prstGeom prst="line">
                  <a:avLst/>
                </a:prstGeom>
                <a:ln w="285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94" name="直接连接符 593">
                  <a:extLst>
                    <a:ext uri="{FF2B5EF4-FFF2-40B4-BE49-F238E27FC236}">
                      <a16:creationId xmlns:a16="http://schemas.microsoft.com/office/drawing/2014/main" id="{02C9F490-84EF-745A-C492-713961B4369D}"/>
                    </a:ext>
                  </a:extLst>
                </p:cNvPr>
                <p:cNvCxnSpPr/>
                <p:nvPr/>
              </p:nvCxnSpPr>
              <p:spPr>
                <a:xfrm>
                  <a:off x="8285214" y="2878035"/>
                  <a:ext cx="317693" cy="357703"/>
                </a:xfrm>
                <a:prstGeom prst="line">
                  <a:avLst/>
                </a:prstGeom>
                <a:ln w="285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87" name="直接连接符 586">
                <a:extLst>
                  <a:ext uri="{FF2B5EF4-FFF2-40B4-BE49-F238E27FC236}">
                    <a16:creationId xmlns:a16="http://schemas.microsoft.com/office/drawing/2014/main" id="{6056013D-E5B5-3A1C-476E-252E35403A4D}"/>
                  </a:ext>
                </a:extLst>
              </p:cNvPr>
              <p:cNvCxnSpPr>
                <a:cxnSpLocks/>
                <a:endCxn id="597" idx="2"/>
              </p:cNvCxnSpPr>
              <p:nvPr/>
            </p:nvCxnSpPr>
            <p:spPr>
              <a:xfrm flipV="1">
                <a:off x="4237938" y="4715085"/>
                <a:ext cx="258650" cy="95275"/>
              </a:xfrm>
              <a:prstGeom prst="line">
                <a:avLst/>
              </a:prstGeom>
              <a:ln w="28575">
                <a:solidFill>
                  <a:srgbClr val="C00000"/>
                </a:solidFill>
                <a:prstDash val="sysDot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754" name="文本框 753">
            <a:extLst>
              <a:ext uri="{FF2B5EF4-FFF2-40B4-BE49-F238E27FC236}">
                <a16:creationId xmlns:a16="http://schemas.microsoft.com/office/drawing/2014/main" id="{BE449A2C-2AAB-6EA4-6E93-EC3299759305}"/>
              </a:ext>
            </a:extLst>
          </p:cNvPr>
          <p:cNvSpPr txBox="1"/>
          <p:nvPr/>
        </p:nvSpPr>
        <p:spPr>
          <a:xfrm>
            <a:off x="2500702" y="5197527"/>
            <a:ext cx="6413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zh-CN" alt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A0188CC9-1A21-25E5-D9E2-2A91FA1B8A39}"/>
              </a:ext>
            </a:extLst>
          </p:cNvPr>
          <p:cNvSpPr/>
          <p:nvPr/>
        </p:nvSpPr>
        <p:spPr>
          <a:xfrm>
            <a:off x="821849" y="1711109"/>
            <a:ext cx="4006668" cy="4022941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00"/>
          </a:p>
        </p:txBody>
      </p:sp>
      <p:sp>
        <p:nvSpPr>
          <p:cNvPr id="412" name="矩形 411">
            <a:extLst>
              <a:ext uri="{FF2B5EF4-FFF2-40B4-BE49-F238E27FC236}">
                <a16:creationId xmlns:a16="http://schemas.microsoft.com/office/drawing/2014/main" id="{0E81FACD-B71D-6E00-07A4-F5E2BB4EF973}"/>
              </a:ext>
            </a:extLst>
          </p:cNvPr>
          <p:cNvSpPr/>
          <p:nvPr/>
        </p:nvSpPr>
        <p:spPr>
          <a:xfrm>
            <a:off x="806495" y="1332936"/>
            <a:ext cx="4022022" cy="33045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00"/>
          </a:p>
        </p:txBody>
      </p:sp>
      <p:sp>
        <p:nvSpPr>
          <p:cNvPr id="415" name="文本框 414">
            <a:extLst>
              <a:ext uri="{FF2B5EF4-FFF2-40B4-BE49-F238E27FC236}">
                <a16:creationId xmlns:a16="http://schemas.microsoft.com/office/drawing/2014/main" id="{CFB40976-38DD-3AD9-2D59-F216E5B62FCB}"/>
              </a:ext>
            </a:extLst>
          </p:cNvPr>
          <p:cNvSpPr txBox="1"/>
          <p:nvPr/>
        </p:nvSpPr>
        <p:spPr>
          <a:xfrm>
            <a:off x="1118981" y="1324628"/>
            <a:ext cx="34320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 b="1" dirty="0"/>
              <a:t>(b) Functional Graph Construction</a:t>
            </a:r>
            <a:endParaRPr lang="zh-CN" altLang="en-US" b="1" dirty="0"/>
          </a:p>
        </p:txBody>
      </p:sp>
      <p:grpSp>
        <p:nvGrpSpPr>
          <p:cNvPr id="544" name="组合 543">
            <a:extLst>
              <a:ext uri="{FF2B5EF4-FFF2-40B4-BE49-F238E27FC236}">
                <a16:creationId xmlns:a16="http://schemas.microsoft.com/office/drawing/2014/main" id="{51B45DA1-B783-7AC2-2588-C0AC0A0CB3F2}"/>
              </a:ext>
            </a:extLst>
          </p:cNvPr>
          <p:cNvGrpSpPr/>
          <p:nvPr/>
        </p:nvGrpSpPr>
        <p:grpSpPr>
          <a:xfrm>
            <a:off x="1079695" y="2051497"/>
            <a:ext cx="660211" cy="1072687"/>
            <a:chOff x="-2105524" y="1871789"/>
            <a:chExt cx="816634" cy="1119640"/>
          </a:xfrm>
        </p:grpSpPr>
        <p:grpSp>
          <p:nvGrpSpPr>
            <p:cNvPr id="545" name="组合 544">
              <a:extLst>
                <a:ext uri="{FF2B5EF4-FFF2-40B4-BE49-F238E27FC236}">
                  <a16:creationId xmlns:a16="http://schemas.microsoft.com/office/drawing/2014/main" id="{BA01D07F-76EF-B21F-1391-53307563728E}"/>
                </a:ext>
              </a:extLst>
            </p:cNvPr>
            <p:cNvGrpSpPr/>
            <p:nvPr/>
          </p:nvGrpSpPr>
          <p:grpSpPr>
            <a:xfrm>
              <a:off x="-2105524" y="1871789"/>
              <a:ext cx="808544" cy="173322"/>
              <a:chOff x="9099040" y="3329579"/>
              <a:chExt cx="1047380" cy="200939"/>
            </a:xfrm>
          </p:grpSpPr>
          <p:sp>
            <p:nvSpPr>
              <p:cNvPr id="566" name="矩形 565">
                <a:extLst>
                  <a:ext uri="{FF2B5EF4-FFF2-40B4-BE49-F238E27FC236}">
                    <a16:creationId xmlns:a16="http://schemas.microsoft.com/office/drawing/2014/main" id="{A10FE72B-0AED-BB3D-5CDC-8BA09EBB093C}"/>
                  </a:ext>
                </a:extLst>
              </p:cNvPr>
              <p:cNvSpPr/>
              <p:nvPr/>
            </p:nvSpPr>
            <p:spPr>
              <a:xfrm>
                <a:off x="9099040" y="3329580"/>
                <a:ext cx="201093" cy="200938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800" dirty="0"/>
              </a:p>
            </p:txBody>
          </p:sp>
          <p:sp>
            <p:nvSpPr>
              <p:cNvPr id="567" name="矩形 566">
                <a:extLst>
                  <a:ext uri="{FF2B5EF4-FFF2-40B4-BE49-F238E27FC236}">
                    <a16:creationId xmlns:a16="http://schemas.microsoft.com/office/drawing/2014/main" id="{AC579D32-9174-CF92-18B6-D39D444B3C9C}"/>
                  </a:ext>
                </a:extLst>
              </p:cNvPr>
              <p:cNvSpPr/>
              <p:nvPr/>
            </p:nvSpPr>
            <p:spPr>
              <a:xfrm>
                <a:off x="9522184" y="3329586"/>
                <a:ext cx="201093" cy="200843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800" dirty="0"/>
              </a:p>
            </p:txBody>
          </p:sp>
          <p:sp>
            <p:nvSpPr>
              <p:cNvPr id="568" name="矩形 567">
                <a:extLst>
                  <a:ext uri="{FF2B5EF4-FFF2-40B4-BE49-F238E27FC236}">
                    <a16:creationId xmlns:a16="http://schemas.microsoft.com/office/drawing/2014/main" id="{096BAEDD-7A07-DF0D-2F2C-2DF7537B53FA}"/>
                  </a:ext>
                </a:extLst>
              </p:cNvPr>
              <p:cNvSpPr/>
              <p:nvPr/>
            </p:nvSpPr>
            <p:spPr>
              <a:xfrm>
                <a:off x="9733756" y="3329580"/>
                <a:ext cx="201093" cy="200843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800" dirty="0"/>
              </a:p>
            </p:txBody>
          </p:sp>
          <p:sp>
            <p:nvSpPr>
              <p:cNvPr id="569" name="矩形 568">
                <a:extLst>
                  <a:ext uri="{FF2B5EF4-FFF2-40B4-BE49-F238E27FC236}">
                    <a16:creationId xmlns:a16="http://schemas.microsoft.com/office/drawing/2014/main" id="{59249516-B159-6F97-A151-0CC17E7DA5B3}"/>
                  </a:ext>
                </a:extLst>
              </p:cNvPr>
              <p:cNvSpPr/>
              <p:nvPr/>
            </p:nvSpPr>
            <p:spPr>
              <a:xfrm>
                <a:off x="9945327" y="3329579"/>
                <a:ext cx="201093" cy="200843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800" dirty="0"/>
              </a:p>
            </p:txBody>
          </p:sp>
          <p:sp>
            <p:nvSpPr>
              <p:cNvPr id="570" name="矩形 569">
                <a:extLst>
                  <a:ext uri="{FF2B5EF4-FFF2-40B4-BE49-F238E27FC236}">
                    <a16:creationId xmlns:a16="http://schemas.microsoft.com/office/drawing/2014/main" id="{81DF289B-24CF-7197-0164-AAD9BBD8356C}"/>
                  </a:ext>
                </a:extLst>
              </p:cNvPr>
              <p:cNvSpPr/>
              <p:nvPr/>
            </p:nvSpPr>
            <p:spPr>
              <a:xfrm>
                <a:off x="9310612" y="3329675"/>
                <a:ext cx="201093" cy="200843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800" dirty="0"/>
              </a:p>
            </p:txBody>
          </p:sp>
        </p:grpSp>
        <p:sp>
          <p:nvSpPr>
            <p:cNvPr id="546" name="矩形 545">
              <a:extLst>
                <a:ext uri="{FF2B5EF4-FFF2-40B4-BE49-F238E27FC236}">
                  <a16:creationId xmlns:a16="http://schemas.microsoft.com/office/drawing/2014/main" id="{FFFEFE6F-6B3F-47F1-7794-97ADE044F743}"/>
                </a:ext>
              </a:extLst>
            </p:cNvPr>
            <p:cNvSpPr/>
            <p:nvPr/>
          </p:nvSpPr>
          <p:spPr>
            <a:xfrm>
              <a:off x="-2097435" y="2558196"/>
              <a:ext cx="155237" cy="17332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800" dirty="0"/>
            </a:p>
          </p:txBody>
        </p:sp>
        <p:sp>
          <p:nvSpPr>
            <p:cNvPr id="547" name="矩形 546">
              <a:extLst>
                <a:ext uri="{FF2B5EF4-FFF2-40B4-BE49-F238E27FC236}">
                  <a16:creationId xmlns:a16="http://schemas.microsoft.com/office/drawing/2014/main" id="{61B86788-F833-4C5C-5E29-F8BC0107581F}"/>
                </a:ext>
              </a:extLst>
            </p:cNvPr>
            <p:cNvSpPr/>
            <p:nvPr/>
          </p:nvSpPr>
          <p:spPr>
            <a:xfrm>
              <a:off x="-1770780" y="2558284"/>
              <a:ext cx="155237" cy="173240"/>
            </a:xfrm>
            <a:prstGeom prst="rect">
              <a:avLst/>
            </a:prstGeom>
            <a:solidFill>
              <a:schemeClr val="accent6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800" dirty="0"/>
            </a:p>
          </p:txBody>
        </p:sp>
        <p:sp>
          <p:nvSpPr>
            <p:cNvPr id="548" name="矩形 547">
              <a:extLst>
                <a:ext uri="{FF2B5EF4-FFF2-40B4-BE49-F238E27FC236}">
                  <a16:creationId xmlns:a16="http://schemas.microsoft.com/office/drawing/2014/main" id="{0138AD6D-CDD0-F85D-3A32-10C6E24DB194}"/>
                </a:ext>
              </a:extLst>
            </p:cNvPr>
            <p:cNvSpPr/>
            <p:nvPr/>
          </p:nvSpPr>
          <p:spPr>
            <a:xfrm>
              <a:off x="-1607453" y="2558279"/>
              <a:ext cx="155237" cy="1732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800" dirty="0"/>
            </a:p>
          </p:txBody>
        </p:sp>
        <p:sp>
          <p:nvSpPr>
            <p:cNvPr id="549" name="矩形 548">
              <a:extLst>
                <a:ext uri="{FF2B5EF4-FFF2-40B4-BE49-F238E27FC236}">
                  <a16:creationId xmlns:a16="http://schemas.microsoft.com/office/drawing/2014/main" id="{C4D82C64-DC82-841C-428F-CEC89381D91D}"/>
                </a:ext>
              </a:extLst>
            </p:cNvPr>
            <p:cNvSpPr/>
            <p:nvPr/>
          </p:nvSpPr>
          <p:spPr>
            <a:xfrm>
              <a:off x="-1444127" y="2558278"/>
              <a:ext cx="155237" cy="1732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800" dirty="0"/>
            </a:p>
          </p:txBody>
        </p:sp>
        <p:sp>
          <p:nvSpPr>
            <p:cNvPr id="550" name="矩形 549">
              <a:extLst>
                <a:ext uri="{FF2B5EF4-FFF2-40B4-BE49-F238E27FC236}">
                  <a16:creationId xmlns:a16="http://schemas.microsoft.com/office/drawing/2014/main" id="{4BC0E85C-7A1B-7E24-154D-AA323D0B4B21}"/>
                </a:ext>
              </a:extLst>
            </p:cNvPr>
            <p:cNvSpPr/>
            <p:nvPr/>
          </p:nvSpPr>
          <p:spPr>
            <a:xfrm>
              <a:off x="-1934107" y="2558361"/>
              <a:ext cx="155237" cy="17324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800" dirty="0"/>
            </a:p>
          </p:txBody>
        </p:sp>
        <p:sp>
          <p:nvSpPr>
            <p:cNvPr id="551" name="矩形 550">
              <a:extLst>
                <a:ext uri="{FF2B5EF4-FFF2-40B4-BE49-F238E27FC236}">
                  <a16:creationId xmlns:a16="http://schemas.microsoft.com/office/drawing/2014/main" id="{003AFC7D-BF41-E17D-56DC-2A943B5E854D}"/>
                </a:ext>
              </a:extLst>
            </p:cNvPr>
            <p:cNvSpPr/>
            <p:nvPr/>
          </p:nvSpPr>
          <p:spPr>
            <a:xfrm>
              <a:off x="-2097434" y="2818107"/>
              <a:ext cx="155237" cy="173322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800" dirty="0"/>
            </a:p>
          </p:txBody>
        </p:sp>
        <p:sp>
          <p:nvSpPr>
            <p:cNvPr id="552" name="矩形 551">
              <a:extLst>
                <a:ext uri="{FF2B5EF4-FFF2-40B4-BE49-F238E27FC236}">
                  <a16:creationId xmlns:a16="http://schemas.microsoft.com/office/drawing/2014/main" id="{6AFB068F-E474-D71C-D51E-5C0B94D9E5FD}"/>
                </a:ext>
              </a:extLst>
            </p:cNvPr>
            <p:cNvSpPr/>
            <p:nvPr/>
          </p:nvSpPr>
          <p:spPr>
            <a:xfrm>
              <a:off x="-1770780" y="2818112"/>
              <a:ext cx="155237" cy="173240"/>
            </a:xfrm>
            <a:prstGeom prst="rect">
              <a:avLst/>
            </a:prstGeom>
            <a:solidFill>
              <a:schemeClr val="accent4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800" dirty="0"/>
            </a:p>
          </p:txBody>
        </p:sp>
        <p:sp>
          <p:nvSpPr>
            <p:cNvPr id="553" name="矩形 552">
              <a:extLst>
                <a:ext uri="{FF2B5EF4-FFF2-40B4-BE49-F238E27FC236}">
                  <a16:creationId xmlns:a16="http://schemas.microsoft.com/office/drawing/2014/main" id="{19A97E12-335F-7C14-F8BC-B410C9CEF0E1}"/>
                </a:ext>
              </a:extLst>
            </p:cNvPr>
            <p:cNvSpPr/>
            <p:nvPr/>
          </p:nvSpPr>
          <p:spPr>
            <a:xfrm>
              <a:off x="-1607453" y="2818107"/>
              <a:ext cx="155237" cy="1732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800" dirty="0"/>
            </a:p>
          </p:txBody>
        </p:sp>
        <p:sp>
          <p:nvSpPr>
            <p:cNvPr id="554" name="矩形 553">
              <a:extLst>
                <a:ext uri="{FF2B5EF4-FFF2-40B4-BE49-F238E27FC236}">
                  <a16:creationId xmlns:a16="http://schemas.microsoft.com/office/drawing/2014/main" id="{5C1EC8DF-F8DC-7BC6-BC6E-3D6281DD8F0F}"/>
                </a:ext>
              </a:extLst>
            </p:cNvPr>
            <p:cNvSpPr/>
            <p:nvPr/>
          </p:nvSpPr>
          <p:spPr>
            <a:xfrm>
              <a:off x="-1444127" y="2818106"/>
              <a:ext cx="155237" cy="17324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800" dirty="0"/>
            </a:p>
          </p:txBody>
        </p:sp>
        <p:sp>
          <p:nvSpPr>
            <p:cNvPr id="555" name="矩形 554">
              <a:extLst>
                <a:ext uri="{FF2B5EF4-FFF2-40B4-BE49-F238E27FC236}">
                  <a16:creationId xmlns:a16="http://schemas.microsoft.com/office/drawing/2014/main" id="{B3EAF82F-B616-9EC5-8A99-6DFF0FC06D80}"/>
                </a:ext>
              </a:extLst>
            </p:cNvPr>
            <p:cNvSpPr/>
            <p:nvPr/>
          </p:nvSpPr>
          <p:spPr>
            <a:xfrm>
              <a:off x="-1934107" y="2818189"/>
              <a:ext cx="155237" cy="173240"/>
            </a:xfrm>
            <a:prstGeom prst="rect">
              <a:avLst/>
            </a:prstGeom>
            <a:solidFill>
              <a:schemeClr val="accent4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800" dirty="0"/>
            </a:p>
          </p:txBody>
        </p:sp>
        <p:sp>
          <p:nvSpPr>
            <p:cNvPr id="556" name="矩形 555">
              <a:extLst>
                <a:ext uri="{FF2B5EF4-FFF2-40B4-BE49-F238E27FC236}">
                  <a16:creationId xmlns:a16="http://schemas.microsoft.com/office/drawing/2014/main" id="{A164B9CD-2BF5-8ECD-07E6-975739C08068}"/>
                </a:ext>
              </a:extLst>
            </p:cNvPr>
            <p:cNvSpPr/>
            <p:nvPr/>
          </p:nvSpPr>
          <p:spPr>
            <a:xfrm>
              <a:off x="-2100242" y="2325281"/>
              <a:ext cx="155237" cy="173322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800" dirty="0"/>
            </a:p>
          </p:txBody>
        </p:sp>
        <p:sp>
          <p:nvSpPr>
            <p:cNvPr id="557" name="矩形 556">
              <a:extLst>
                <a:ext uri="{FF2B5EF4-FFF2-40B4-BE49-F238E27FC236}">
                  <a16:creationId xmlns:a16="http://schemas.microsoft.com/office/drawing/2014/main" id="{838F9C00-5644-CEA2-982E-2011D363B18A}"/>
                </a:ext>
              </a:extLst>
            </p:cNvPr>
            <p:cNvSpPr/>
            <p:nvPr/>
          </p:nvSpPr>
          <p:spPr>
            <a:xfrm>
              <a:off x="-1773588" y="2325286"/>
              <a:ext cx="155237" cy="17324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800" dirty="0"/>
            </a:p>
          </p:txBody>
        </p:sp>
        <p:sp>
          <p:nvSpPr>
            <p:cNvPr id="558" name="矩形 557">
              <a:extLst>
                <a:ext uri="{FF2B5EF4-FFF2-40B4-BE49-F238E27FC236}">
                  <a16:creationId xmlns:a16="http://schemas.microsoft.com/office/drawing/2014/main" id="{42B1A93C-A468-DC91-11AD-114A675DC32A}"/>
                </a:ext>
              </a:extLst>
            </p:cNvPr>
            <p:cNvSpPr/>
            <p:nvPr/>
          </p:nvSpPr>
          <p:spPr>
            <a:xfrm>
              <a:off x="-1610261" y="2325281"/>
              <a:ext cx="155237" cy="17324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800" dirty="0"/>
            </a:p>
          </p:txBody>
        </p:sp>
        <p:sp>
          <p:nvSpPr>
            <p:cNvPr id="559" name="矩形 558">
              <a:extLst>
                <a:ext uri="{FF2B5EF4-FFF2-40B4-BE49-F238E27FC236}">
                  <a16:creationId xmlns:a16="http://schemas.microsoft.com/office/drawing/2014/main" id="{9D4A50C8-4F81-2000-64EE-D1B390909581}"/>
                </a:ext>
              </a:extLst>
            </p:cNvPr>
            <p:cNvSpPr/>
            <p:nvPr/>
          </p:nvSpPr>
          <p:spPr>
            <a:xfrm>
              <a:off x="-1446935" y="2325280"/>
              <a:ext cx="155237" cy="17324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800" dirty="0"/>
            </a:p>
          </p:txBody>
        </p:sp>
        <p:sp>
          <p:nvSpPr>
            <p:cNvPr id="560" name="矩形 559">
              <a:extLst>
                <a:ext uri="{FF2B5EF4-FFF2-40B4-BE49-F238E27FC236}">
                  <a16:creationId xmlns:a16="http://schemas.microsoft.com/office/drawing/2014/main" id="{5D184C98-D73A-EBF0-78B4-2C2CBE4CA22A}"/>
                </a:ext>
              </a:extLst>
            </p:cNvPr>
            <p:cNvSpPr/>
            <p:nvPr/>
          </p:nvSpPr>
          <p:spPr>
            <a:xfrm>
              <a:off x="-1936915" y="2325363"/>
              <a:ext cx="155237" cy="17324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800" dirty="0"/>
            </a:p>
          </p:txBody>
        </p:sp>
        <p:sp>
          <p:nvSpPr>
            <p:cNvPr id="561" name="矩形 560">
              <a:extLst>
                <a:ext uri="{FF2B5EF4-FFF2-40B4-BE49-F238E27FC236}">
                  <a16:creationId xmlns:a16="http://schemas.microsoft.com/office/drawing/2014/main" id="{860DBDB8-F343-0ACB-F147-0B4D6760A9DE}"/>
                </a:ext>
              </a:extLst>
            </p:cNvPr>
            <p:cNvSpPr/>
            <p:nvPr/>
          </p:nvSpPr>
          <p:spPr>
            <a:xfrm>
              <a:off x="-2105524" y="2094862"/>
              <a:ext cx="155237" cy="173322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800" dirty="0"/>
            </a:p>
          </p:txBody>
        </p:sp>
        <p:sp>
          <p:nvSpPr>
            <p:cNvPr id="562" name="矩形 561">
              <a:extLst>
                <a:ext uri="{FF2B5EF4-FFF2-40B4-BE49-F238E27FC236}">
                  <a16:creationId xmlns:a16="http://schemas.microsoft.com/office/drawing/2014/main" id="{F8F58523-DDD2-7878-2934-D27D3D386B1D}"/>
                </a:ext>
              </a:extLst>
            </p:cNvPr>
            <p:cNvSpPr/>
            <p:nvPr/>
          </p:nvSpPr>
          <p:spPr>
            <a:xfrm>
              <a:off x="-1778870" y="2094867"/>
              <a:ext cx="155237" cy="173240"/>
            </a:xfrm>
            <a:prstGeom prst="rect">
              <a:avLst/>
            </a:prstGeom>
            <a:solidFill>
              <a:schemeClr val="bg2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800" dirty="0"/>
            </a:p>
          </p:txBody>
        </p:sp>
        <p:sp>
          <p:nvSpPr>
            <p:cNvPr id="563" name="矩形 562">
              <a:extLst>
                <a:ext uri="{FF2B5EF4-FFF2-40B4-BE49-F238E27FC236}">
                  <a16:creationId xmlns:a16="http://schemas.microsoft.com/office/drawing/2014/main" id="{37D0E06C-A056-E5B3-05A5-F8298539E4BC}"/>
                </a:ext>
              </a:extLst>
            </p:cNvPr>
            <p:cNvSpPr/>
            <p:nvPr/>
          </p:nvSpPr>
          <p:spPr>
            <a:xfrm>
              <a:off x="-1615543" y="2094862"/>
              <a:ext cx="155237" cy="17324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800" dirty="0"/>
            </a:p>
          </p:txBody>
        </p:sp>
        <p:sp>
          <p:nvSpPr>
            <p:cNvPr id="564" name="矩形 563">
              <a:extLst>
                <a:ext uri="{FF2B5EF4-FFF2-40B4-BE49-F238E27FC236}">
                  <a16:creationId xmlns:a16="http://schemas.microsoft.com/office/drawing/2014/main" id="{84215656-1E5F-2EB8-6BA3-57028981BA2A}"/>
                </a:ext>
              </a:extLst>
            </p:cNvPr>
            <p:cNvSpPr/>
            <p:nvPr/>
          </p:nvSpPr>
          <p:spPr>
            <a:xfrm>
              <a:off x="-1452217" y="2094861"/>
              <a:ext cx="155237" cy="17324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800" dirty="0"/>
            </a:p>
          </p:txBody>
        </p:sp>
        <p:sp>
          <p:nvSpPr>
            <p:cNvPr id="565" name="矩形 564">
              <a:extLst>
                <a:ext uri="{FF2B5EF4-FFF2-40B4-BE49-F238E27FC236}">
                  <a16:creationId xmlns:a16="http://schemas.microsoft.com/office/drawing/2014/main" id="{7B9B3B37-DAA3-930A-06C9-238FAEDFF0A4}"/>
                </a:ext>
              </a:extLst>
            </p:cNvPr>
            <p:cNvSpPr/>
            <p:nvPr/>
          </p:nvSpPr>
          <p:spPr>
            <a:xfrm>
              <a:off x="-1942197" y="2094944"/>
              <a:ext cx="155237" cy="17324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800" dirty="0"/>
            </a:p>
          </p:txBody>
        </p:sp>
      </p:grpSp>
      <p:cxnSp>
        <p:nvCxnSpPr>
          <p:cNvPr id="571" name="直接箭头连接符 570">
            <a:extLst>
              <a:ext uri="{FF2B5EF4-FFF2-40B4-BE49-F238E27FC236}">
                <a16:creationId xmlns:a16="http://schemas.microsoft.com/office/drawing/2014/main" id="{AC0635FA-2A0C-DCB9-6F71-B31C0B25FCC2}"/>
              </a:ext>
            </a:extLst>
          </p:cNvPr>
          <p:cNvCxnSpPr>
            <a:cxnSpLocks/>
          </p:cNvCxnSpPr>
          <p:nvPr/>
        </p:nvCxnSpPr>
        <p:spPr>
          <a:xfrm>
            <a:off x="1814909" y="2684415"/>
            <a:ext cx="193845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2" name="组合 631">
            <a:extLst>
              <a:ext uri="{FF2B5EF4-FFF2-40B4-BE49-F238E27FC236}">
                <a16:creationId xmlns:a16="http://schemas.microsoft.com/office/drawing/2014/main" id="{20083EF9-FADE-416E-21AB-436FF9F81E84}"/>
              </a:ext>
            </a:extLst>
          </p:cNvPr>
          <p:cNvGrpSpPr/>
          <p:nvPr/>
        </p:nvGrpSpPr>
        <p:grpSpPr>
          <a:xfrm>
            <a:off x="2123872" y="2060846"/>
            <a:ext cx="2294666" cy="1030238"/>
            <a:chOff x="437301" y="4462893"/>
            <a:chExt cx="2742721" cy="1166213"/>
          </a:xfrm>
        </p:grpSpPr>
        <p:sp>
          <p:nvSpPr>
            <p:cNvPr id="633" name="矩形: 圆角 632">
              <a:extLst>
                <a:ext uri="{FF2B5EF4-FFF2-40B4-BE49-F238E27FC236}">
                  <a16:creationId xmlns:a16="http://schemas.microsoft.com/office/drawing/2014/main" id="{7ABFA04D-43E6-3F28-BC03-BEAF8845EEF4}"/>
                </a:ext>
              </a:extLst>
            </p:cNvPr>
            <p:cNvSpPr/>
            <p:nvPr/>
          </p:nvSpPr>
          <p:spPr>
            <a:xfrm>
              <a:off x="2182223" y="4462893"/>
              <a:ext cx="997799" cy="1150474"/>
            </a:xfrm>
            <a:prstGeom prst="roundRect">
              <a:avLst/>
            </a:prstGeom>
            <a:solidFill>
              <a:schemeClr val="bg1">
                <a:alpha val="84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sp>
          <p:nvSpPr>
            <p:cNvPr id="634" name="矩形: 圆角 633">
              <a:extLst>
                <a:ext uri="{FF2B5EF4-FFF2-40B4-BE49-F238E27FC236}">
                  <a16:creationId xmlns:a16="http://schemas.microsoft.com/office/drawing/2014/main" id="{22AF04CB-F6E8-9D94-F027-FC12C5D36521}"/>
                </a:ext>
              </a:extLst>
            </p:cNvPr>
            <p:cNvSpPr/>
            <p:nvPr/>
          </p:nvSpPr>
          <p:spPr>
            <a:xfrm>
              <a:off x="437301" y="4478632"/>
              <a:ext cx="997799" cy="1150474"/>
            </a:xfrm>
            <a:prstGeom prst="roundRect">
              <a:avLst/>
            </a:prstGeom>
            <a:solidFill>
              <a:schemeClr val="bg1">
                <a:alpha val="84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cxnSp>
          <p:nvCxnSpPr>
            <p:cNvPr id="635" name="连接符: 曲线 634">
              <a:extLst>
                <a:ext uri="{FF2B5EF4-FFF2-40B4-BE49-F238E27FC236}">
                  <a16:creationId xmlns:a16="http://schemas.microsoft.com/office/drawing/2014/main" id="{5601B15D-050D-7EB8-EEFC-3131AFC916B9}"/>
                </a:ext>
              </a:extLst>
            </p:cNvPr>
            <p:cNvCxnSpPr>
              <a:cxnSpLocks/>
            </p:cNvCxnSpPr>
            <p:nvPr/>
          </p:nvCxnSpPr>
          <p:spPr>
            <a:xfrm>
              <a:off x="1938409" y="4816823"/>
              <a:ext cx="500609" cy="118797"/>
            </a:xfrm>
            <a:prstGeom prst="curvedConnector3">
              <a:avLst>
                <a:gd name="adj1" fmla="val 50000"/>
              </a:avLst>
            </a:prstGeom>
            <a:ln w="19050">
              <a:solidFill>
                <a:srgbClr val="DBA199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6" name="椭圆 635">
              <a:extLst>
                <a:ext uri="{FF2B5EF4-FFF2-40B4-BE49-F238E27FC236}">
                  <a16:creationId xmlns:a16="http://schemas.microsoft.com/office/drawing/2014/main" id="{75BB87BE-5A09-31EE-AB6F-6594272B2E1B}"/>
                </a:ext>
              </a:extLst>
            </p:cNvPr>
            <p:cNvSpPr/>
            <p:nvPr/>
          </p:nvSpPr>
          <p:spPr>
            <a:xfrm>
              <a:off x="595724" y="5033866"/>
              <a:ext cx="152910" cy="152910"/>
            </a:xfrm>
            <a:prstGeom prst="ellipse">
              <a:avLst/>
            </a:prstGeom>
            <a:solidFill>
              <a:srgbClr val="E5F1FE"/>
            </a:solidFill>
            <a:ln w="63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637" name="椭圆 636">
              <a:extLst>
                <a:ext uri="{FF2B5EF4-FFF2-40B4-BE49-F238E27FC236}">
                  <a16:creationId xmlns:a16="http://schemas.microsoft.com/office/drawing/2014/main" id="{88408F08-26C9-53F9-AA5C-A16DCB76033B}"/>
                </a:ext>
              </a:extLst>
            </p:cNvPr>
            <p:cNvSpPr/>
            <p:nvPr/>
          </p:nvSpPr>
          <p:spPr>
            <a:xfrm>
              <a:off x="857385" y="5307602"/>
              <a:ext cx="152910" cy="152910"/>
            </a:xfrm>
            <a:prstGeom prst="ellipse">
              <a:avLst/>
            </a:prstGeom>
            <a:solidFill>
              <a:srgbClr val="E5F1FE"/>
            </a:solidFill>
            <a:ln w="63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638" name="矩形 637">
              <a:extLst>
                <a:ext uri="{FF2B5EF4-FFF2-40B4-BE49-F238E27FC236}">
                  <a16:creationId xmlns:a16="http://schemas.microsoft.com/office/drawing/2014/main" id="{09513186-1477-A862-39CD-7652BACD3BA5}"/>
                </a:ext>
              </a:extLst>
            </p:cNvPr>
            <p:cNvSpPr/>
            <p:nvPr/>
          </p:nvSpPr>
          <p:spPr>
            <a:xfrm>
              <a:off x="1634770" y="4924482"/>
              <a:ext cx="350881" cy="97329"/>
            </a:xfrm>
            <a:prstGeom prst="rect">
              <a:avLst/>
            </a:prstGeom>
            <a:solidFill>
              <a:srgbClr val="9AC4DE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639" name="矩形 638">
              <a:extLst>
                <a:ext uri="{FF2B5EF4-FFF2-40B4-BE49-F238E27FC236}">
                  <a16:creationId xmlns:a16="http://schemas.microsoft.com/office/drawing/2014/main" id="{100EE7E1-3F92-31CA-2AE0-0E719ABA577F}"/>
                </a:ext>
              </a:extLst>
            </p:cNvPr>
            <p:cNvSpPr/>
            <p:nvPr/>
          </p:nvSpPr>
          <p:spPr>
            <a:xfrm>
              <a:off x="1635272" y="5078854"/>
              <a:ext cx="350881" cy="97330"/>
            </a:xfrm>
            <a:prstGeom prst="rect">
              <a:avLst/>
            </a:prstGeom>
            <a:solidFill>
              <a:srgbClr val="33CCCC"/>
            </a:solidFill>
            <a:ln w="19050">
              <a:solidFill>
                <a:srgbClr val="29726F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cxnSp>
          <p:nvCxnSpPr>
            <p:cNvPr id="640" name="连接符: 曲线 639">
              <a:extLst>
                <a:ext uri="{FF2B5EF4-FFF2-40B4-BE49-F238E27FC236}">
                  <a16:creationId xmlns:a16="http://schemas.microsoft.com/office/drawing/2014/main" id="{BDC79257-13EB-B54F-0272-3C078903A166}"/>
                </a:ext>
              </a:extLst>
            </p:cNvPr>
            <p:cNvCxnSpPr>
              <a:cxnSpLocks/>
              <a:stCxn id="654" idx="0"/>
              <a:endCxn id="638" idx="1"/>
            </p:cNvCxnSpPr>
            <p:nvPr/>
          </p:nvCxnSpPr>
          <p:spPr>
            <a:xfrm rot="5400000" flipH="1" flipV="1">
              <a:off x="1393388" y="4855792"/>
              <a:ext cx="124027" cy="358738"/>
            </a:xfrm>
            <a:prstGeom prst="curvedConnector2">
              <a:avLst/>
            </a:prstGeom>
            <a:solidFill>
              <a:srgbClr val="9AC4DE"/>
            </a:solidFill>
            <a:ln w="19050">
              <a:solidFill>
                <a:schemeClr val="accent1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41" name="连接符: 曲线 640">
              <a:extLst>
                <a:ext uri="{FF2B5EF4-FFF2-40B4-BE49-F238E27FC236}">
                  <a16:creationId xmlns:a16="http://schemas.microsoft.com/office/drawing/2014/main" id="{EBFBD785-FCBF-7606-8A7F-9598563F1FA0}"/>
                </a:ext>
              </a:extLst>
            </p:cNvPr>
            <p:cNvCxnSpPr>
              <a:cxnSpLocks/>
              <a:stCxn id="655" idx="0"/>
              <a:endCxn id="638" idx="1"/>
            </p:cNvCxnSpPr>
            <p:nvPr/>
          </p:nvCxnSpPr>
          <p:spPr>
            <a:xfrm rot="5400000" flipH="1" flipV="1">
              <a:off x="1117421" y="4781489"/>
              <a:ext cx="325690" cy="709007"/>
            </a:xfrm>
            <a:prstGeom prst="curvedConnector2">
              <a:avLst/>
            </a:prstGeom>
            <a:solidFill>
              <a:srgbClr val="9AC4DE"/>
            </a:solidFill>
            <a:ln w="19050">
              <a:solidFill>
                <a:schemeClr val="accent1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42" name="连接符: 曲线 641">
              <a:extLst>
                <a:ext uri="{FF2B5EF4-FFF2-40B4-BE49-F238E27FC236}">
                  <a16:creationId xmlns:a16="http://schemas.microsoft.com/office/drawing/2014/main" id="{E01B3C0A-CD6C-E281-B266-DFA514092D86}"/>
                </a:ext>
              </a:extLst>
            </p:cNvPr>
            <p:cNvCxnSpPr>
              <a:cxnSpLocks/>
              <a:stCxn id="636" idx="6"/>
              <a:endCxn id="646" idx="1"/>
            </p:cNvCxnSpPr>
            <p:nvPr/>
          </p:nvCxnSpPr>
          <p:spPr>
            <a:xfrm>
              <a:off x="748634" y="5110321"/>
              <a:ext cx="888691" cy="269068"/>
            </a:xfrm>
            <a:prstGeom prst="curvedConnector3">
              <a:avLst>
                <a:gd name="adj1" fmla="val 50000"/>
              </a:avLst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3" name="连接符: 曲线 642">
              <a:extLst>
                <a:ext uri="{FF2B5EF4-FFF2-40B4-BE49-F238E27FC236}">
                  <a16:creationId xmlns:a16="http://schemas.microsoft.com/office/drawing/2014/main" id="{2C42A3E3-963A-43E5-3195-54760FBA306E}"/>
                </a:ext>
              </a:extLst>
            </p:cNvPr>
            <p:cNvCxnSpPr>
              <a:cxnSpLocks/>
              <a:stCxn id="637" idx="6"/>
              <a:endCxn id="646" idx="1"/>
            </p:cNvCxnSpPr>
            <p:nvPr/>
          </p:nvCxnSpPr>
          <p:spPr>
            <a:xfrm flipV="1">
              <a:off x="1010295" y="5379389"/>
              <a:ext cx="627030" cy="4668"/>
            </a:xfrm>
            <a:prstGeom prst="curvedConnector3">
              <a:avLst>
                <a:gd name="adj1" fmla="val 50000"/>
              </a:avLst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4" name="连接符: 曲线 643">
              <a:extLst>
                <a:ext uri="{FF2B5EF4-FFF2-40B4-BE49-F238E27FC236}">
                  <a16:creationId xmlns:a16="http://schemas.microsoft.com/office/drawing/2014/main" id="{875D75A2-F551-1CBD-A51F-184BDF400463}"/>
                </a:ext>
              </a:extLst>
            </p:cNvPr>
            <p:cNvCxnSpPr>
              <a:cxnSpLocks/>
              <a:stCxn id="661" idx="1"/>
              <a:endCxn id="639" idx="1"/>
            </p:cNvCxnSpPr>
            <p:nvPr/>
          </p:nvCxnSpPr>
          <p:spPr>
            <a:xfrm rot="16200000" flipH="1">
              <a:off x="1103472" y="4595718"/>
              <a:ext cx="246795" cy="816806"/>
            </a:xfrm>
            <a:prstGeom prst="curvedConnector2">
              <a:avLst/>
            </a:prstGeom>
            <a:ln w="19050">
              <a:solidFill>
                <a:srgbClr val="29726F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5" name="连接符: 曲线 644">
              <a:extLst>
                <a:ext uri="{FF2B5EF4-FFF2-40B4-BE49-F238E27FC236}">
                  <a16:creationId xmlns:a16="http://schemas.microsoft.com/office/drawing/2014/main" id="{19BACC1A-A284-8E4A-D3C7-E6FD41100311}"/>
                </a:ext>
              </a:extLst>
            </p:cNvPr>
            <p:cNvCxnSpPr>
              <a:cxnSpLocks/>
              <a:stCxn id="654" idx="6"/>
              <a:endCxn id="639" idx="1"/>
            </p:cNvCxnSpPr>
            <p:nvPr/>
          </p:nvCxnSpPr>
          <p:spPr>
            <a:xfrm flipV="1">
              <a:off x="1359567" y="5127519"/>
              <a:ext cx="275705" cy="54058"/>
            </a:xfrm>
            <a:prstGeom prst="curvedConnector3">
              <a:avLst>
                <a:gd name="adj1" fmla="val 50000"/>
              </a:avLst>
            </a:prstGeom>
            <a:ln w="19050">
              <a:solidFill>
                <a:srgbClr val="29726F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6" name="矩形 645">
              <a:extLst>
                <a:ext uri="{FF2B5EF4-FFF2-40B4-BE49-F238E27FC236}">
                  <a16:creationId xmlns:a16="http://schemas.microsoft.com/office/drawing/2014/main" id="{9343E10E-5B23-338E-0C6B-B51EC9CFE39C}"/>
                </a:ext>
              </a:extLst>
            </p:cNvPr>
            <p:cNvSpPr/>
            <p:nvPr/>
          </p:nvSpPr>
          <p:spPr>
            <a:xfrm>
              <a:off x="1637325" y="5330724"/>
              <a:ext cx="350881" cy="97330"/>
            </a:xfrm>
            <a:prstGeom prst="rect">
              <a:avLst/>
            </a:prstGeom>
            <a:solidFill>
              <a:srgbClr val="CC93C7"/>
            </a:solidFill>
            <a:ln w="190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647" name="椭圆 646">
              <a:extLst>
                <a:ext uri="{FF2B5EF4-FFF2-40B4-BE49-F238E27FC236}">
                  <a16:creationId xmlns:a16="http://schemas.microsoft.com/office/drawing/2014/main" id="{EF9A4622-80CB-4179-860D-8D8E62B78100}"/>
                </a:ext>
              </a:extLst>
            </p:cNvPr>
            <p:cNvSpPr/>
            <p:nvPr/>
          </p:nvSpPr>
          <p:spPr>
            <a:xfrm>
              <a:off x="2286871" y="5050381"/>
              <a:ext cx="152910" cy="152910"/>
            </a:xfrm>
            <a:prstGeom prst="ellipse">
              <a:avLst/>
            </a:prstGeom>
            <a:solidFill>
              <a:srgbClr val="E5F1FE"/>
            </a:solidFill>
            <a:ln w="63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648" name="椭圆 647">
              <a:extLst>
                <a:ext uri="{FF2B5EF4-FFF2-40B4-BE49-F238E27FC236}">
                  <a16:creationId xmlns:a16="http://schemas.microsoft.com/office/drawing/2014/main" id="{43E65D8E-5C79-5D75-07C4-F9E653ADE98E}"/>
                </a:ext>
              </a:extLst>
            </p:cNvPr>
            <p:cNvSpPr/>
            <p:nvPr/>
          </p:nvSpPr>
          <p:spPr>
            <a:xfrm>
              <a:off x="2532934" y="5296782"/>
              <a:ext cx="152910" cy="152910"/>
            </a:xfrm>
            <a:prstGeom prst="ellipse">
              <a:avLst/>
            </a:prstGeom>
            <a:solidFill>
              <a:srgbClr val="E5F1FE"/>
            </a:solidFill>
            <a:ln w="63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cxnSp>
          <p:nvCxnSpPr>
            <p:cNvPr id="649" name="直接连接符 648">
              <a:extLst>
                <a:ext uri="{FF2B5EF4-FFF2-40B4-BE49-F238E27FC236}">
                  <a16:creationId xmlns:a16="http://schemas.microsoft.com/office/drawing/2014/main" id="{95CCEC2F-5C6F-8DC4-8445-EFF45CF91AC8}"/>
                </a:ext>
              </a:extLst>
            </p:cNvPr>
            <p:cNvCxnSpPr>
              <a:cxnSpLocks/>
              <a:stCxn id="647" idx="0"/>
            </p:cNvCxnSpPr>
            <p:nvPr/>
          </p:nvCxnSpPr>
          <p:spPr>
            <a:xfrm flipV="1">
              <a:off x="2363326" y="4852534"/>
              <a:ext cx="176489" cy="197847"/>
            </a:xfrm>
            <a:prstGeom prst="line">
              <a:avLst/>
            </a:prstGeom>
            <a:ln w="19050">
              <a:solidFill>
                <a:srgbClr val="DBA199"/>
              </a:solidFill>
              <a:prstDash val="sysDot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0" name="直接连接符 649">
              <a:extLst>
                <a:ext uri="{FF2B5EF4-FFF2-40B4-BE49-F238E27FC236}">
                  <a16:creationId xmlns:a16="http://schemas.microsoft.com/office/drawing/2014/main" id="{878A9668-7DA7-0533-B0D4-513BB16D1732}"/>
                </a:ext>
              </a:extLst>
            </p:cNvPr>
            <p:cNvCxnSpPr>
              <a:cxnSpLocks/>
              <a:stCxn id="647" idx="4"/>
              <a:endCxn id="648" idx="1"/>
            </p:cNvCxnSpPr>
            <p:nvPr/>
          </p:nvCxnSpPr>
          <p:spPr>
            <a:xfrm>
              <a:off x="2363326" y="5203291"/>
              <a:ext cx="192001" cy="115884"/>
            </a:xfrm>
            <a:prstGeom prst="line">
              <a:avLst/>
            </a:prstGeom>
            <a:ln w="19050">
              <a:solidFill>
                <a:srgbClr val="7030A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1" name="连接符: 曲线 650">
              <a:extLst>
                <a:ext uri="{FF2B5EF4-FFF2-40B4-BE49-F238E27FC236}">
                  <a16:creationId xmlns:a16="http://schemas.microsoft.com/office/drawing/2014/main" id="{45FCF4FB-0330-05F3-FBF9-E767A24A1F2C}"/>
                </a:ext>
              </a:extLst>
            </p:cNvPr>
            <p:cNvCxnSpPr>
              <a:cxnSpLocks/>
              <a:stCxn id="638" idx="3"/>
            </p:cNvCxnSpPr>
            <p:nvPr/>
          </p:nvCxnSpPr>
          <p:spPr>
            <a:xfrm>
              <a:off x="1985651" y="4973147"/>
              <a:ext cx="846621" cy="267781"/>
            </a:xfrm>
            <a:prstGeom prst="curvedConnector3">
              <a:avLst>
                <a:gd name="adj1" fmla="val 50000"/>
              </a:avLst>
            </a:prstGeom>
            <a:solidFill>
              <a:srgbClr val="9AC4DE"/>
            </a:solidFill>
            <a:ln w="19050">
              <a:solidFill>
                <a:schemeClr val="accent1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52" name="连接符: 曲线 651">
              <a:extLst>
                <a:ext uri="{FF2B5EF4-FFF2-40B4-BE49-F238E27FC236}">
                  <a16:creationId xmlns:a16="http://schemas.microsoft.com/office/drawing/2014/main" id="{AD2385BC-1E4E-45EF-2DFE-C51A16C5FB96}"/>
                </a:ext>
              </a:extLst>
            </p:cNvPr>
            <p:cNvCxnSpPr>
              <a:cxnSpLocks/>
              <a:stCxn id="639" idx="3"/>
            </p:cNvCxnSpPr>
            <p:nvPr/>
          </p:nvCxnSpPr>
          <p:spPr>
            <a:xfrm flipV="1">
              <a:off x="1986153" y="5020924"/>
              <a:ext cx="792440" cy="106595"/>
            </a:xfrm>
            <a:prstGeom prst="curvedConnector3">
              <a:avLst>
                <a:gd name="adj1" fmla="val 50000"/>
              </a:avLst>
            </a:prstGeom>
            <a:ln w="19050">
              <a:solidFill>
                <a:srgbClr val="29726F"/>
              </a:solidFill>
              <a:prstDash val="sysDot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3" name="矩形 652">
              <a:extLst>
                <a:ext uri="{FF2B5EF4-FFF2-40B4-BE49-F238E27FC236}">
                  <a16:creationId xmlns:a16="http://schemas.microsoft.com/office/drawing/2014/main" id="{1D809236-09B6-49ED-A803-C3B71B41E619}"/>
                </a:ext>
              </a:extLst>
            </p:cNvPr>
            <p:cNvSpPr/>
            <p:nvPr/>
          </p:nvSpPr>
          <p:spPr>
            <a:xfrm>
              <a:off x="583932" y="5015633"/>
              <a:ext cx="176495" cy="183278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4" name="椭圆 653">
              <a:extLst>
                <a:ext uri="{FF2B5EF4-FFF2-40B4-BE49-F238E27FC236}">
                  <a16:creationId xmlns:a16="http://schemas.microsoft.com/office/drawing/2014/main" id="{7DCE4705-A0D7-1995-AF66-646AF48CAD1A}"/>
                </a:ext>
              </a:extLst>
            </p:cNvPr>
            <p:cNvSpPr/>
            <p:nvPr/>
          </p:nvSpPr>
          <p:spPr>
            <a:xfrm>
              <a:off x="1192496" y="5097174"/>
              <a:ext cx="167071" cy="16880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5" name="矩形 654">
              <a:extLst>
                <a:ext uri="{FF2B5EF4-FFF2-40B4-BE49-F238E27FC236}">
                  <a16:creationId xmlns:a16="http://schemas.microsoft.com/office/drawing/2014/main" id="{C11293BC-A1F3-5468-2C57-20E56829522D}"/>
                </a:ext>
              </a:extLst>
            </p:cNvPr>
            <p:cNvSpPr/>
            <p:nvPr/>
          </p:nvSpPr>
          <p:spPr>
            <a:xfrm>
              <a:off x="837516" y="5298837"/>
              <a:ext cx="176493" cy="18327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6" name="等腰三角形 655">
              <a:extLst>
                <a:ext uri="{FF2B5EF4-FFF2-40B4-BE49-F238E27FC236}">
                  <a16:creationId xmlns:a16="http://schemas.microsoft.com/office/drawing/2014/main" id="{6995683B-BED7-4576-028C-CA86697E7B95}"/>
                </a:ext>
              </a:extLst>
            </p:cNvPr>
            <p:cNvSpPr/>
            <p:nvPr/>
          </p:nvSpPr>
          <p:spPr>
            <a:xfrm>
              <a:off x="2783432" y="4811028"/>
              <a:ext cx="176495" cy="168806"/>
            </a:xfrm>
            <a:prstGeom prst="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657" name="矩形 656">
              <a:extLst>
                <a:ext uri="{FF2B5EF4-FFF2-40B4-BE49-F238E27FC236}">
                  <a16:creationId xmlns:a16="http://schemas.microsoft.com/office/drawing/2014/main" id="{B938DBA6-D70F-86A1-9DEE-3C512C525431}"/>
                </a:ext>
              </a:extLst>
            </p:cNvPr>
            <p:cNvSpPr/>
            <p:nvPr/>
          </p:nvSpPr>
          <p:spPr>
            <a:xfrm>
              <a:off x="2521142" y="5275719"/>
              <a:ext cx="176493" cy="18327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8" name="六边形 657">
              <a:extLst>
                <a:ext uri="{FF2B5EF4-FFF2-40B4-BE49-F238E27FC236}">
                  <a16:creationId xmlns:a16="http://schemas.microsoft.com/office/drawing/2014/main" id="{4380956A-3E20-302C-3127-4AEB6333965F}"/>
                </a:ext>
              </a:extLst>
            </p:cNvPr>
            <p:cNvSpPr/>
            <p:nvPr/>
          </p:nvSpPr>
          <p:spPr>
            <a:xfrm>
              <a:off x="2425828" y="4674594"/>
              <a:ext cx="201848" cy="183278"/>
            </a:xfrm>
            <a:prstGeom prst="hexagon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9" name="椭圆 658">
              <a:extLst>
                <a:ext uri="{FF2B5EF4-FFF2-40B4-BE49-F238E27FC236}">
                  <a16:creationId xmlns:a16="http://schemas.microsoft.com/office/drawing/2014/main" id="{1520F1F5-D623-1FF9-689C-1FB9DF606F04}"/>
                </a:ext>
              </a:extLst>
            </p:cNvPr>
            <p:cNvSpPr/>
            <p:nvPr/>
          </p:nvSpPr>
          <p:spPr>
            <a:xfrm>
              <a:off x="2895112" y="5127976"/>
              <a:ext cx="167071" cy="16880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0" name="矩形 659">
              <a:extLst>
                <a:ext uri="{FF2B5EF4-FFF2-40B4-BE49-F238E27FC236}">
                  <a16:creationId xmlns:a16="http://schemas.microsoft.com/office/drawing/2014/main" id="{90F65957-82D9-3474-254F-BDCFC7F887DE}"/>
                </a:ext>
              </a:extLst>
            </p:cNvPr>
            <p:cNvSpPr/>
            <p:nvPr/>
          </p:nvSpPr>
          <p:spPr>
            <a:xfrm>
              <a:off x="2278774" y="5010984"/>
              <a:ext cx="176495" cy="183278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1" name="六边形 660">
              <a:extLst>
                <a:ext uri="{FF2B5EF4-FFF2-40B4-BE49-F238E27FC236}">
                  <a16:creationId xmlns:a16="http://schemas.microsoft.com/office/drawing/2014/main" id="{2DE9CEC2-CDAA-33BD-DA1D-FF03E9947CBC}"/>
                </a:ext>
              </a:extLst>
            </p:cNvPr>
            <p:cNvSpPr/>
            <p:nvPr/>
          </p:nvSpPr>
          <p:spPr>
            <a:xfrm>
              <a:off x="662437" y="4697446"/>
              <a:ext cx="201848" cy="183278"/>
            </a:xfrm>
            <a:prstGeom prst="hexagon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2" name="矩形 661">
              <a:extLst>
                <a:ext uri="{FF2B5EF4-FFF2-40B4-BE49-F238E27FC236}">
                  <a16:creationId xmlns:a16="http://schemas.microsoft.com/office/drawing/2014/main" id="{F54EAF72-8699-7EB1-6B29-9B3C7556133E}"/>
                </a:ext>
              </a:extLst>
            </p:cNvPr>
            <p:cNvSpPr/>
            <p:nvPr/>
          </p:nvSpPr>
          <p:spPr>
            <a:xfrm>
              <a:off x="1633417" y="4770975"/>
              <a:ext cx="350881" cy="99048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9050">
              <a:solidFill>
                <a:srgbClr val="DBA19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663" name="文本框 662">
              <a:extLst>
                <a:ext uri="{FF2B5EF4-FFF2-40B4-BE49-F238E27FC236}">
                  <a16:creationId xmlns:a16="http://schemas.microsoft.com/office/drawing/2014/main" id="{2B03C33C-5BA1-355D-15CF-EFA637085A4E}"/>
                </a:ext>
              </a:extLst>
            </p:cNvPr>
            <p:cNvSpPr txBox="1"/>
            <p:nvPr/>
          </p:nvSpPr>
          <p:spPr>
            <a:xfrm flipV="1">
              <a:off x="1765236" y="5146044"/>
              <a:ext cx="206828" cy="4180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…</a:t>
              </a:r>
              <a:endParaRPr lang="zh-CN" altLang="en-US" dirty="0"/>
            </a:p>
          </p:txBody>
        </p:sp>
        <p:cxnSp>
          <p:nvCxnSpPr>
            <p:cNvPr id="664" name="连接符: 曲线 663">
              <a:extLst>
                <a:ext uri="{FF2B5EF4-FFF2-40B4-BE49-F238E27FC236}">
                  <a16:creationId xmlns:a16="http://schemas.microsoft.com/office/drawing/2014/main" id="{527EB3EE-F7B8-14F3-CC2C-25CC084D9845}"/>
                </a:ext>
              </a:extLst>
            </p:cNvPr>
            <p:cNvCxnSpPr>
              <a:cxnSpLocks/>
              <a:stCxn id="653" idx="3"/>
              <a:endCxn id="662" idx="1"/>
            </p:cNvCxnSpPr>
            <p:nvPr/>
          </p:nvCxnSpPr>
          <p:spPr>
            <a:xfrm flipV="1">
              <a:off x="760427" y="4820499"/>
              <a:ext cx="872990" cy="286773"/>
            </a:xfrm>
            <a:prstGeom prst="curvedConnector3">
              <a:avLst>
                <a:gd name="adj1" fmla="val 50000"/>
              </a:avLst>
            </a:prstGeom>
            <a:ln w="19050">
              <a:solidFill>
                <a:srgbClr val="DBA19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5" name="连接符: 曲线 664">
              <a:extLst>
                <a:ext uri="{FF2B5EF4-FFF2-40B4-BE49-F238E27FC236}">
                  <a16:creationId xmlns:a16="http://schemas.microsoft.com/office/drawing/2014/main" id="{D08D65A5-5CE2-C522-3624-9220A8704731}"/>
                </a:ext>
              </a:extLst>
            </p:cNvPr>
            <p:cNvCxnSpPr>
              <a:cxnSpLocks/>
              <a:stCxn id="646" idx="3"/>
            </p:cNvCxnSpPr>
            <p:nvPr/>
          </p:nvCxnSpPr>
          <p:spPr>
            <a:xfrm flipV="1">
              <a:off x="1988206" y="5265980"/>
              <a:ext cx="499112" cy="113409"/>
            </a:xfrm>
            <a:prstGeom prst="curvedConnector3">
              <a:avLst>
                <a:gd name="adj1" fmla="val 50000"/>
              </a:avLst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6" name="连接符: 曲线 665">
              <a:extLst>
                <a:ext uri="{FF2B5EF4-FFF2-40B4-BE49-F238E27FC236}">
                  <a16:creationId xmlns:a16="http://schemas.microsoft.com/office/drawing/2014/main" id="{8610E530-2223-F30A-5EF1-D415A4A6BE19}"/>
                </a:ext>
              </a:extLst>
            </p:cNvPr>
            <p:cNvCxnSpPr>
              <a:cxnSpLocks/>
              <a:stCxn id="661" idx="0"/>
              <a:endCxn id="662" idx="1"/>
            </p:cNvCxnSpPr>
            <p:nvPr/>
          </p:nvCxnSpPr>
          <p:spPr>
            <a:xfrm>
              <a:off x="864285" y="4789085"/>
              <a:ext cx="769132" cy="31414"/>
            </a:xfrm>
            <a:prstGeom prst="curvedConnector3">
              <a:avLst>
                <a:gd name="adj1" fmla="val 50000"/>
              </a:avLst>
            </a:prstGeom>
            <a:ln w="19050">
              <a:solidFill>
                <a:srgbClr val="DBA19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7" name="等腰三角形 666">
              <a:extLst>
                <a:ext uri="{FF2B5EF4-FFF2-40B4-BE49-F238E27FC236}">
                  <a16:creationId xmlns:a16="http://schemas.microsoft.com/office/drawing/2014/main" id="{4F0D1E91-BE69-D573-690C-FB9852B61765}"/>
                </a:ext>
              </a:extLst>
            </p:cNvPr>
            <p:cNvSpPr/>
            <p:nvPr/>
          </p:nvSpPr>
          <p:spPr>
            <a:xfrm>
              <a:off x="1041173" y="4817360"/>
              <a:ext cx="176495" cy="168806"/>
            </a:xfrm>
            <a:prstGeom prst="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668" name="直接连接符 667">
              <a:extLst>
                <a:ext uri="{FF2B5EF4-FFF2-40B4-BE49-F238E27FC236}">
                  <a16:creationId xmlns:a16="http://schemas.microsoft.com/office/drawing/2014/main" id="{F5640E74-473F-AD23-367C-F6562753D503}"/>
                </a:ext>
              </a:extLst>
            </p:cNvPr>
            <p:cNvCxnSpPr>
              <a:cxnSpLocks/>
              <a:stCxn id="658" idx="1"/>
              <a:endCxn id="659" idx="1"/>
            </p:cNvCxnSpPr>
            <p:nvPr/>
          </p:nvCxnSpPr>
          <p:spPr>
            <a:xfrm>
              <a:off x="2581857" y="4857872"/>
              <a:ext cx="337722" cy="294825"/>
            </a:xfrm>
            <a:prstGeom prst="line">
              <a:avLst/>
            </a:prstGeom>
            <a:ln w="19050">
              <a:solidFill>
                <a:srgbClr val="29726F"/>
              </a:solidFill>
              <a:prstDash val="sysDot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9" name="直接连接符 668">
              <a:extLst>
                <a:ext uri="{FF2B5EF4-FFF2-40B4-BE49-F238E27FC236}">
                  <a16:creationId xmlns:a16="http://schemas.microsoft.com/office/drawing/2014/main" id="{A2305CCF-EC05-4A7F-1B30-99748679330E}"/>
                </a:ext>
              </a:extLst>
            </p:cNvPr>
            <p:cNvCxnSpPr>
              <a:cxnSpLocks/>
              <a:stCxn id="659" idx="3"/>
              <a:endCxn id="657" idx="3"/>
            </p:cNvCxnSpPr>
            <p:nvPr/>
          </p:nvCxnSpPr>
          <p:spPr>
            <a:xfrm flipH="1">
              <a:off x="2697635" y="5272061"/>
              <a:ext cx="221944" cy="95297"/>
            </a:xfrm>
            <a:prstGeom prst="line">
              <a:avLst/>
            </a:prstGeom>
            <a:solidFill>
              <a:srgbClr val="9AC4DE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670" name="组合 669">
              <a:extLst>
                <a:ext uri="{FF2B5EF4-FFF2-40B4-BE49-F238E27FC236}">
                  <a16:creationId xmlns:a16="http://schemas.microsoft.com/office/drawing/2014/main" id="{D16ACAAA-0736-12C4-4735-9B70645891A7}"/>
                </a:ext>
              </a:extLst>
            </p:cNvPr>
            <p:cNvGrpSpPr/>
            <p:nvPr/>
          </p:nvGrpSpPr>
          <p:grpSpPr>
            <a:xfrm rot="16200000">
              <a:off x="874748" y="4529947"/>
              <a:ext cx="68990" cy="191983"/>
              <a:chOff x="3560642" y="4294518"/>
              <a:chExt cx="68990" cy="191983"/>
            </a:xfrm>
          </p:grpSpPr>
          <p:sp>
            <p:nvSpPr>
              <p:cNvPr id="734" name="矩形 733">
                <a:extLst>
                  <a:ext uri="{FF2B5EF4-FFF2-40B4-BE49-F238E27FC236}">
                    <a16:creationId xmlns:a16="http://schemas.microsoft.com/office/drawing/2014/main" id="{DFCF2D4F-954B-19F0-5FDC-0A262122BD75}"/>
                  </a:ext>
                </a:extLst>
              </p:cNvPr>
              <p:cNvSpPr/>
              <p:nvPr/>
            </p:nvSpPr>
            <p:spPr>
              <a:xfrm>
                <a:off x="3560642" y="4294518"/>
                <a:ext cx="68959" cy="3052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735" name="矩形 734">
                <a:extLst>
                  <a:ext uri="{FF2B5EF4-FFF2-40B4-BE49-F238E27FC236}">
                    <a16:creationId xmlns:a16="http://schemas.microsoft.com/office/drawing/2014/main" id="{1633170E-5089-4DF4-E95F-8512A88E1CF0}"/>
                  </a:ext>
                </a:extLst>
              </p:cNvPr>
              <p:cNvSpPr/>
              <p:nvPr/>
            </p:nvSpPr>
            <p:spPr>
              <a:xfrm>
                <a:off x="3560642" y="4328684"/>
                <a:ext cx="68959" cy="30520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736" name="矩形 735">
                <a:extLst>
                  <a:ext uri="{FF2B5EF4-FFF2-40B4-BE49-F238E27FC236}">
                    <a16:creationId xmlns:a16="http://schemas.microsoft.com/office/drawing/2014/main" id="{F26546DE-077B-4B10-5B87-7637BE28A96B}"/>
                  </a:ext>
                </a:extLst>
              </p:cNvPr>
              <p:cNvSpPr/>
              <p:nvPr/>
            </p:nvSpPr>
            <p:spPr>
              <a:xfrm>
                <a:off x="3560642" y="4360651"/>
                <a:ext cx="68959" cy="3052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737" name="矩形 736">
                <a:extLst>
                  <a:ext uri="{FF2B5EF4-FFF2-40B4-BE49-F238E27FC236}">
                    <a16:creationId xmlns:a16="http://schemas.microsoft.com/office/drawing/2014/main" id="{062436C5-1715-471C-4D70-8E72C401D0C2}"/>
                  </a:ext>
                </a:extLst>
              </p:cNvPr>
              <p:cNvSpPr/>
              <p:nvPr/>
            </p:nvSpPr>
            <p:spPr>
              <a:xfrm>
                <a:off x="3560642" y="4392619"/>
                <a:ext cx="68959" cy="3052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738" name="矩形 737">
                <a:extLst>
                  <a:ext uri="{FF2B5EF4-FFF2-40B4-BE49-F238E27FC236}">
                    <a16:creationId xmlns:a16="http://schemas.microsoft.com/office/drawing/2014/main" id="{0C3D581C-9F6F-209C-03FD-28699F98209D}"/>
                  </a:ext>
                </a:extLst>
              </p:cNvPr>
              <p:cNvSpPr/>
              <p:nvPr/>
            </p:nvSpPr>
            <p:spPr>
              <a:xfrm>
                <a:off x="3560673" y="4423139"/>
                <a:ext cx="68959" cy="30520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739" name="矩形 738">
                <a:extLst>
                  <a:ext uri="{FF2B5EF4-FFF2-40B4-BE49-F238E27FC236}">
                    <a16:creationId xmlns:a16="http://schemas.microsoft.com/office/drawing/2014/main" id="{BD78F434-ED8F-302D-449F-BD16C1079132}"/>
                  </a:ext>
                </a:extLst>
              </p:cNvPr>
              <p:cNvSpPr/>
              <p:nvPr/>
            </p:nvSpPr>
            <p:spPr>
              <a:xfrm>
                <a:off x="3560642" y="4455981"/>
                <a:ext cx="68959" cy="3052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  <p:grpSp>
          <p:nvGrpSpPr>
            <p:cNvPr id="671" name="组合 670">
              <a:extLst>
                <a:ext uri="{FF2B5EF4-FFF2-40B4-BE49-F238E27FC236}">
                  <a16:creationId xmlns:a16="http://schemas.microsoft.com/office/drawing/2014/main" id="{106AFC57-B5D8-AD51-3B4F-A9BAD9062C68}"/>
                </a:ext>
              </a:extLst>
            </p:cNvPr>
            <p:cNvGrpSpPr/>
            <p:nvPr/>
          </p:nvGrpSpPr>
          <p:grpSpPr>
            <a:xfrm rot="16200000">
              <a:off x="545156" y="4841909"/>
              <a:ext cx="68959" cy="191983"/>
              <a:chOff x="825552" y="4296316"/>
              <a:chExt cx="68959" cy="191983"/>
            </a:xfrm>
          </p:grpSpPr>
          <p:sp>
            <p:nvSpPr>
              <p:cNvPr id="728" name="矩形 727">
                <a:extLst>
                  <a:ext uri="{FF2B5EF4-FFF2-40B4-BE49-F238E27FC236}">
                    <a16:creationId xmlns:a16="http://schemas.microsoft.com/office/drawing/2014/main" id="{FD072CB2-AADA-C66B-0923-C8025E422ABC}"/>
                  </a:ext>
                </a:extLst>
              </p:cNvPr>
              <p:cNvSpPr/>
              <p:nvPr/>
            </p:nvSpPr>
            <p:spPr>
              <a:xfrm>
                <a:off x="825552" y="4296316"/>
                <a:ext cx="68959" cy="3052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729" name="矩形 728">
                <a:extLst>
                  <a:ext uri="{FF2B5EF4-FFF2-40B4-BE49-F238E27FC236}">
                    <a16:creationId xmlns:a16="http://schemas.microsoft.com/office/drawing/2014/main" id="{B26E9733-92EC-6993-E52F-79520243BE95}"/>
                  </a:ext>
                </a:extLst>
              </p:cNvPr>
              <p:cNvSpPr/>
              <p:nvPr/>
            </p:nvSpPr>
            <p:spPr>
              <a:xfrm>
                <a:off x="825552" y="4330481"/>
                <a:ext cx="68959" cy="30520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730" name="矩形 729">
                <a:extLst>
                  <a:ext uri="{FF2B5EF4-FFF2-40B4-BE49-F238E27FC236}">
                    <a16:creationId xmlns:a16="http://schemas.microsoft.com/office/drawing/2014/main" id="{A710FC43-1288-8052-ACB7-B9BC8D58CAA4}"/>
                  </a:ext>
                </a:extLst>
              </p:cNvPr>
              <p:cNvSpPr/>
              <p:nvPr/>
            </p:nvSpPr>
            <p:spPr>
              <a:xfrm>
                <a:off x="825552" y="4362448"/>
                <a:ext cx="68959" cy="3052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731" name="矩形 730">
                <a:extLst>
                  <a:ext uri="{FF2B5EF4-FFF2-40B4-BE49-F238E27FC236}">
                    <a16:creationId xmlns:a16="http://schemas.microsoft.com/office/drawing/2014/main" id="{B7913B64-96DD-404C-04DB-9A081A9BB9C6}"/>
                  </a:ext>
                </a:extLst>
              </p:cNvPr>
              <p:cNvSpPr/>
              <p:nvPr/>
            </p:nvSpPr>
            <p:spPr>
              <a:xfrm>
                <a:off x="825552" y="4394416"/>
                <a:ext cx="68959" cy="3052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732" name="矩形 731">
                <a:extLst>
                  <a:ext uri="{FF2B5EF4-FFF2-40B4-BE49-F238E27FC236}">
                    <a16:creationId xmlns:a16="http://schemas.microsoft.com/office/drawing/2014/main" id="{018A102F-28FC-8657-39AB-076D9C0726A5}"/>
                  </a:ext>
                </a:extLst>
              </p:cNvPr>
              <p:cNvSpPr/>
              <p:nvPr/>
            </p:nvSpPr>
            <p:spPr>
              <a:xfrm>
                <a:off x="825552" y="4425812"/>
                <a:ext cx="68959" cy="30520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733" name="矩形 732">
                <a:extLst>
                  <a:ext uri="{FF2B5EF4-FFF2-40B4-BE49-F238E27FC236}">
                    <a16:creationId xmlns:a16="http://schemas.microsoft.com/office/drawing/2014/main" id="{F6F0DEE1-2514-DDF7-11CC-C80EB42A8EA2}"/>
                  </a:ext>
                </a:extLst>
              </p:cNvPr>
              <p:cNvSpPr/>
              <p:nvPr/>
            </p:nvSpPr>
            <p:spPr>
              <a:xfrm>
                <a:off x="825552" y="4457779"/>
                <a:ext cx="68959" cy="30520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  <p:grpSp>
          <p:nvGrpSpPr>
            <p:cNvPr id="672" name="组合 671">
              <a:extLst>
                <a:ext uri="{FF2B5EF4-FFF2-40B4-BE49-F238E27FC236}">
                  <a16:creationId xmlns:a16="http://schemas.microsoft.com/office/drawing/2014/main" id="{CD7DFA63-9FEB-F4FA-2141-0E1D6D15A3DA}"/>
                </a:ext>
              </a:extLst>
            </p:cNvPr>
            <p:cNvGrpSpPr/>
            <p:nvPr/>
          </p:nvGrpSpPr>
          <p:grpSpPr>
            <a:xfrm rot="16200000">
              <a:off x="1208994" y="4691276"/>
              <a:ext cx="68959" cy="191984"/>
              <a:chOff x="3593672" y="2433804"/>
              <a:chExt cx="68959" cy="191984"/>
            </a:xfrm>
          </p:grpSpPr>
          <p:sp>
            <p:nvSpPr>
              <p:cNvPr id="722" name="矩形 721">
                <a:extLst>
                  <a:ext uri="{FF2B5EF4-FFF2-40B4-BE49-F238E27FC236}">
                    <a16:creationId xmlns:a16="http://schemas.microsoft.com/office/drawing/2014/main" id="{198AA4FF-EEE7-7B8B-F27E-5368558D3477}"/>
                  </a:ext>
                </a:extLst>
              </p:cNvPr>
              <p:cNvSpPr/>
              <p:nvPr/>
            </p:nvSpPr>
            <p:spPr>
              <a:xfrm>
                <a:off x="3593672" y="2433804"/>
                <a:ext cx="68959" cy="30520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723" name="矩形 722">
                <a:extLst>
                  <a:ext uri="{FF2B5EF4-FFF2-40B4-BE49-F238E27FC236}">
                    <a16:creationId xmlns:a16="http://schemas.microsoft.com/office/drawing/2014/main" id="{7B943864-2FA6-9624-B7EB-95232E7D7341}"/>
                  </a:ext>
                </a:extLst>
              </p:cNvPr>
              <p:cNvSpPr/>
              <p:nvPr/>
            </p:nvSpPr>
            <p:spPr>
              <a:xfrm>
                <a:off x="3593672" y="2467970"/>
                <a:ext cx="68959" cy="30520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724" name="矩形 723">
                <a:extLst>
                  <a:ext uri="{FF2B5EF4-FFF2-40B4-BE49-F238E27FC236}">
                    <a16:creationId xmlns:a16="http://schemas.microsoft.com/office/drawing/2014/main" id="{5D334176-7900-340C-2F81-9A44459DC1D7}"/>
                  </a:ext>
                </a:extLst>
              </p:cNvPr>
              <p:cNvSpPr/>
              <p:nvPr/>
            </p:nvSpPr>
            <p:spPr>
              <a:xfrm>
                <a:off x="3593672" y="2499937"/>
                <a:ext cx="68959" cy="3052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725" name="矩形 724">
                <a:extLst>
                  <a:ext uri="{FF2B5EF4-FFF2-40B4-BE49-F238E27FC236}">
                    <a16:creationId xmlns:a16="http://schemas.microsoft.com/office/drawing/2014/main" id="{20D33F7B-0DA2-6782-24B7-EB8638DD9D3D}"/>
                  </a:ext>
                </a:extLst>
              </p:cNvPr>
              <p:cNvSpPr/>
              <p:nvPr/>
            </p:nvSpPr>
            <p:spPr>
              <a:xfrm>
                <a:off x="3593672" y="2531905"/>
                <a:ext cx="68959" cy="30520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726" name="矩形 725">
                <a:extLst>
                  <a:ext uri="{FF2B5EF4-FFF2-40B4-BE49-F238E27FC236}">
                    <a16:creationId xmlns:a16="http://schemas.microsoft.com/office/drawing/2014/main" id="{B4D9CF11-13A8-EF83-96FD-A7BE0F0FCE3D}"/>
                  </a:ext>
                </a:extLst>
              </p:cNvPr>
              <p:cNvSpPr/>
              <p:nvPr/>
            </p:nvSpPr>
            <p:spPr>
              <a:xfrm>
                <a:off x="3593672" y="2563301"/>
                <a:ext cx="68959" cy="30520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727" name="矩形 726">
                <a:extLst>
                  <a:ext uri="{FF2B5EF4-FFF2-40B4-BE49-F238E27FC236}">
                    <a16:creationId xmlns:a16="http://schemas.microsoft.com/office/drawing/2014/main" id="{4D647F67-7261-497E-09C2-B10BA25C1280}"/>
                  </a:ext>
                </a:extLst>
              </p:cNvPr>
              <p:cNvSpPr/>
              <p:nvPr/>
            </p:nvSpPr>
            <p:spPr>
              <a:xfrm>
                <a:off x="3593672" y="2595268"/>
                <a:ext cx="68959" cy="30520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  <p:grpSp>
          <p:nvGrpSpPr>
            <p:cNvPr id="673" name="组合 672">
              <a:extLst>
                <a:ext uri="{FF2B5EF4-FFF2-40B4-BE49-F238E27FC236}">
                  <a16:creationId xmlns:a16="http://schemas.microsoft.com/office/drawing/2014/main" id="{44B5617C-81DC-548B-667C-74361A9B28BD}"/>
                </a:ext>
              </a:extLst>
            </p:cNvPr>
            <p:cNvGrpSpPr/>
            <p:nvPr/>
          </p:nvGrpSpPr>
          <p:grpSpPr>
            <a:xfrm rot="16200000">
              <a:off x="1046821" y="4999381"/>
              <a:ext cx="68959" cy="191985"/>
              <a:chOff x="4364625" y="2979701"/>
              <a:chExt cx="68959" cy="191985"/>
            </a:xfrm>
          </p:grpSpPr>
          <p:sp>
            <p:nvSpPr>
              <p:cNvPr id="716" name="矩形 715">
                <a:extLst>
                  <a:ext uri="{FF2B5EF4-FFF2-40B4-BE49-F238E27FC236}">
                    <a16:creationId xmlns:a16="http://schemas.microsoft.com/office/drawing/2014/main" id="{24E113B4-E886-7E59-2A3C-0497D7F488CA}"/>
                  </a:ext>
                </a:extLst>
              </p:cNvPr>
              <p:cNvSpPr/>
              <p:nvPr/>
            </p:nvSpPr>
            <p:spPr>
              <a:xfrm>
                <a:off x="4364625" y="2979701"/>
                <a:ext cx="68959" cy="30520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717" name="矩形 716">
                <a:extLst>
                  <a:ext uri="{FF2B5EF4-FFF2-40B4-BE49-F238E27FC236}">
                    <a16:creationId xmlns:a16="http://schemas.microsoft.com/office/drawing/2014/main" id="{20081CBF-A643-DB69-6095-93B4B24E8083}"/>
                  </a:ext>
                </a:extLst>
              </p:cNvPr>
              <p:cNvSpPr/>
              <p:nvPr/>
            </p:nvSpPr>
            <p:spPr>
              <a:xfrm>
                <a:off x="4364625" y="3013867"/>
                <a:ext cx="68959" cy="30520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718" name="矩形 717">
                <a:extLst>
                  <a:ext uri="{FF2B5EF4-FFF2-40B4-BE49-F238E27FC236}">
                    <a16:creationId xmlns:a16="http://schemas.microsoft.com/office/drawing/2014/main" id="{2E43D22C-E23E-FBA8-60C1-9590DFF6E635}"/>
                  </a:ext>
                </a:extLst>
              </p:cNvPr>
              <p:cNvSpPr/>
              <p:nvPr/>
            </p:nvSpPr>
            <p:spPr>
              <a:xfrm>
                <a:off x="4364625" y="3045834"/>
                <a:ext cx="68959" cy="30520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719" name="矩形 718">
                <a:extLst>
                  <a:ext uri="{FF2B5EF4-FFF2-40B4-BE49-F238E27FC236}">
                    <a16:creationId xmlns:a16="http://schemas.microsoft.com/office/drawing/2014/main" id="{1FC258BE-1798-01FE-9B8E-53F0BC576A0F}"/>
                  </a:ext>
                </a:extLst>
              </p:cNvPr>
              <p:cNvSpPr/>
              <p:nvPr/>
            </p:nvSpPr>
            <p:spPr>
              <a:xfrm>
                <a:off x="4364625" y="3077803"/>
                <a:ext cx="68959" cy="3052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720" name="矩形 719">
                <a:extLst>
                  <a:ext uri="{FF2B5EF4-FFF2-40B4-BE49-F238E27FC236}">
                    <a16:creationId xmlns:a16="http://schemas.microsoft.com/office/drawing/2014/main" id="{5223776D-B8BD-0677-A72E-F1E8CE3D69E3}"/>
                  </a:ext>
                </a:extLst>
              </p:cNvPr>
              <p:cNvSpPr/>
              <p:nvPr/>
            </p:nvSpPr>
            <p:spPr>
              <a:xfrm>
                <a:off x="4364625" y="3109198"/>
                <a:ext cx="68959" cy="30520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721" name="矩形 720">
                <a:extLst>
                  <a:ext uri="{FF2B5EF4-FFF2-40B4-BE49-F238E27FC236}">
                    <a16:creationId xmlns:a16="http://schemas.microsoft.com/office/drawing/2014/main" id="{DB1A4FB4-620B-8A05-1EA9-1C4AEF489A3E}"/>
                  </a:ext>
                </a:extLst>
              </p:cNvPr>
              <p:cNvSpPr/>
              <p:nvPr/>
            </p:nvSpPr>
            <p:spPr>
              <a:xfrm>
                <a:off x="4364625" y="3141166"/>
                <a:ext cx="68959" cy="3052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  <p:grpSp>
          <p:nvGrpSpPr>
            <p:cNvPr id="674" name="组合 673">
              <a:extLst>
                <a:ext uri="{FF2B5EF4-FFF2-40B4-BE49-F238E27FC236}">
                  <a16:creationId xmlns:a16="http://schemas.microsoft.com/office/drawing/2014/main" id="{8373C506-FAF6-7A9E-8FCE-2C4F2BDA5932}"/>
                </a:ext>
              </a:extLst>
            </p:cNvPr>
            <p:cNvGrpSpPr/>
            <p:nvPr/>
          </p:nvGrpSpPr>
          <p:grpSpPr>
            <a:xfrm rot="16200000">
              <a:off x="657236" y="5234174"/>
              <a:ext cx="68959" cy="191983"/>
              <a:chOff x="3662631" y="3122286"/>
              <a:chExt cx="68959" cy="191983"/>
            </a:xfrm>
          </p:grpSpPr>
          <p:sp>
            <p:nvSpPr>
              <p:cNvPr id="710" name="矩形 709">
                <a:extLst>
                  <a:ext uri="{FF2B5EF4-FFF2-40B4-BE49-F238E27FC236}">
                    <a16:creationId xmlns:a16="http://schemas.microsoft.com/office/drawing/2014/main" id="{1A3B7CF8-2585-E85D-AEF9-9A6B6416E0F5}"/>
                  </a:ext>
                </a:extLst>
              </p:cNvPr>
              <p:cNvSpPr/>
              <p:nvPr/>
            </p:nvSpPr>
            <p:spPr>
              <a:xfrm>
                <a:off x="3662631" y="3122286"/>
                <a:ext cx="68959" cy="3052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711" name="矩形 710">
                <a:extLst>
                  <a:ext uri="{FF2B5EF4-FFF2-40B4-BE49-F238E27FC236}">
                    <a16:creationId xmlns:a16="http://schemas.microsoft.com/office/drawing/2014/main" id="{08249C8D-AEE3-9F94-991D-5D8F304786A0}"/>
                  </a:ext>
                </a:extLst>
              </p:cNvPr>
              <p:cNvSpPr/>
              <p:nvPr/>
            </p:nvSpPr>
            <p:spPr>
              <a:xfrm>
                <a:off x="3662631" y="3156451"/>
                <a:ext cx="68959" cy="30520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712" name="矩形 711">
                <a:extLst>
                  <a:ext uri="{FF2B5EF4-FFF2-40B4-BE49-F238E27FC236}">
                    <a16:creationId xmlns:a16="http://schemas.microsoft.com/office/drawing/2014/main" id="{A359F5A5-8B39-8114-168D-3498084C6263}"/>
                  </a:ext>
                </a:extLst>
              </p:cNvPr>
              <p:cNvSpPr/>
              <p:nvPr/>
            </p:nvSpPr>
            <p:spPr>
              <a:xfrm>
                <a:off x="3662631" y="3188418"/>
                <a:ext cx="68959" cy="3052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713" name="矩形 712">
                <a:extLst>
                  <a:ext uri="{FF2B5EF4-FFF2-40B4-BE49-F238E27FC236}">
                    <a16:creationId xmlns:a16="http://schemas.microsoft.com/office/drawing/2014/main" id="{3FCC92BE-D2C8-2CBD-D8BE-1BB13C2FCFCF}"/>
                  </a:ext>
                </a:extLst>
              </p:cNvPr>
              <p:cNvSpPr/>
              <p:nvPr/>
            </p:nvSpPr>
            <p:spPr>
              <a:xfrm>
                <a:off x="3662631" y="3220386"/>
                <a:ext cx="68959" cy="30520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714" name="矩形 713">
                <a:extLst>
                  <a:ext uri="{FF2B5EF4-FFF2-40B4-BE49-F238E27FC236}">
                    <a16:creationId xmlns:a16="http://schemas.microsoft.com/office/drawing/2014/main" id="{7FC86890-8C56-0733-634B-37D43A012CA2}"/>
                  </a:ext>
                </a:extLst>
              </p:cNvPr>
              <p:cNvSpPr/>
              <p:nvPr/>
            </p:nvSpPr>
            <p:spPr>
              <a:xfrm>
                <a:off x="3662631" y="3251782"/>
                <a:ext cx="68959" cy="30520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715" name="矩形 714">
                <a:extLst>
                  <a:ext uri="{FF2B5EF4-FFF2-40B4-BE49-F238E27FC236}">
                    <a16:creationId xmlns:a16="http://schemas.microsoft.com/office/drawing/2014/main" id="{0A206948-3DB4-5E8E-2DC3-0EABA2502E2E}"/>
                  </a:ext>
                </a:extLst>
              </p:cNvPr>
              <p:cNvSpPr/>
              <p:nvPr/>
            </p:nvSpPr>
            <p:spPr>
              <a:xfrm>
                <a:off x="3662631" y="3283749"/>
                <a:ext cx="68959" cy="30520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  <p:grpSp>
          <p:nvGrpSpPr>
            <p:cNvPr id="675" name="组合 674">
              <a:extLst>
                <a:ext uri="{FF2B5EF4-FFF2-40B4-BE49-F238E27FC236}">
                  <a16:creationId xmlns:a16="http://schemas.microsoft.com/office/drawing/2014/main" id="{DBD3F031-2982-7A77-0163-F01D8435557E}"/>
                </a:ext>
              </a:extLst>
            </p:cNvPr>
            <p:cNvGrpSpPr/>
            <p:nvPr/>
          </p:nvGrpSpPr>
          <p:grpSpPr>
            <a:xfrm rot="16200000">
              <a:off x="2813798" y="5320774"/>
              <a:ext cx="68959" cy="191983"/>
              <a:chOff x="3662631" y="3122286"/>
              <a:chExt cx="68959" cy="191983"/>
            </a:xfrm>
          </p:grpSpPr>
          <p:sp>
            <p:nvSpPr>
              <p:cNvPr id="704" name="矩形 703">
                <a:extLst>
                  <a:ext uri="{FF2B5EF4-FFF2-40B4-BE49-F238E27FC236}">
                    <a16:creationId xmlns:a16="http://schemas.microsoft.com/office/drawing/2014/main" id="{58ECAFB6-C694-98A3-7F72-D430A8B5EDD9}"/>
                  </a:ext>
                </a:extLst>
              </p:cNvPr>
              <p:cNvSpPr/>
              <p:nvPr/>
            </p:nvSpPr>
            <p:spPr>
              <a:xfrm>
                <a:off x="3662631" y="3122286"/>
                <a:ext cx="68959" cy="3052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705" name="矩形 704">
                <a:extLst>
                  <a:ext uri="{FF2B5EF4-FFF2-40B4-BE49-F238E27FC236}">
                    <a16:creationId xmlns:a16="http://schemas.microsoft.com/office/drawing/2014/main" id="{50D4744F-BE32-C3B4-6F87-BA460E705F8B}"/>
                  </a:ext>
                </a:extLst>
              </p:cNvPr>
              <p:cNvSpPr/>
              <p:nvPr/>
            </p:nvSpPr>
            <p:spPr>
              <a:xfrm>
                <a:off x="3662631" y="3156451"/>
                <a:ext cx="68959" cy="30520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706" name="矩形 705">
                <a:extLst>
                  <a:ext uri="{FF2B5EF4-FFF2-40B4-BE49-F238E27FC236}">
                    <a16:creationId xmlns:a16="http://schemas.microsoft.com/office/drawing/2014/main" id="{B2FD8D62-5297-6910-A0C1-9DFA79DB8202}"/>
                  </a:ext>
                </a:extLst>
              </p:cNvPr>
              <p:cNvSpPr/>
              <p:nvPr/>
            </p:nvSpPr>
            <p:spPr>
              <a:xfrm>
                <a:off x="3662631" y="3188418"/>
                <a:ext cx="68959" cy="3052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707" name="矩形 706">
                <a:extLst>
                  <a:ext uri="{FF2B5EF4-FFF2-40B4-BE49-F238E27FC236}">
                    <a16:creationId xmlns:a16="http://schemas.microsoft.com/office/drawing/2014/main" id="{6AACC380-C8D6-9D3A-174D-0F7DDCE7282C}"/>
                  </a:ext>
                </a:extLst>
              </p:cNvPr>
              <p:cNvSpPr/>
              <p:nvPr/>
            </p:nvSpPr>
            <p:spPr>
              <a:xfrm>
                <a:off x="3662631" y="3220386"/>
                <a:ext cx="68959" cy="30520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708" name="矩形 707">
                <a:extLst>
                  <a:ext uri="{FF2B5EF4-FFF2-40B4-BE49-F238E27FC236}">
                    <a16:creationId xmlns:a16="http://schemas.microsoft.com/office/drawing/2014/main" id="{CFCF8718-5FC5-C442-4453-4299173BD353}"/>
                  </a:ext>
                </a:extLst>
              </p:cNvPr>
              <p:cNvSpPr/>
              <p:nvPr/>
            </p:nvSpPr>
            <p:spPr>
              <a:xfrm>
                <a:off x="3662631" y="3251782"/>
                <a:ext cx="68959" cy="30520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709" name="矩形 708">
                <a:extLst>
                  <a:ext uri="{FF2B5EF4-FFF2-40B4-BE49-F238E27FC236}">
                    <a16:creationId xmlns:a16="http://schemas.microsoft.com/office/drawing/2014/main" id="{C75F97C6-135E-8A88-2FFB-670405CE78D5}"/>
                  </a:ext>
                </a:extLst>
              </p:cNvPr>
              <p:cNvSpPr/>
              <p:nvPr/>
            </p:nvSpPr>
            <p:spPr>
              <a:xfrm>
                <a:off x="3662631" y="3283749"/>
                <a:ext cx="68959" cy="30520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  <p:grpSp>
          <p:nvGrpSpPr>
            <p:cNvPr id="676" name="组合 675">
              <a:extLst>
                <a:ext uri="{FF2B5EF4-FFF2-40B4-BE49-F238E27FC236}">
                  <a16:creationId xmlns:a16="http://schemas.microsoft.com/office/drawing/2014/main" id="{3A94D7F3-448F-1ABA-0321-8143077DC806}"/>
                </a:ext>
              </a:extLst>
            </p:cNvPr>
            <p:cNvGrpSpPr/>
            <p:nvPr/>
          </p:nvGrpSpPr>
          <p:grpSpPr>
            <a:xfrm rot="16200000">
              <a:off x="2563737" y="4992399"/>
              <a:ext cx="68959" cy="191983"/>
              <a:chOff x="825552" y="4296316"/>
              <a:chExt cx="68959" cy="191983"/>
            </a:xfrm>
          </p:grpSpPr>
          <p:sp>
            <p:nvSpPr>
              <p:cNvPr id="698" name="矩形 697">
                <a:extLst>
                  <a:ext uri="{FF2B5EF4-FFF2-40B4-BE49-F238E27FC236}">
                    <a16:creationId xmlns:a16="http://schemas.microsoft.com/office/drawing/2014/main" id="{D98E40AF-B676-C586-51D8-BC63AA00F802}"/>
                  </a:ext>
                </a:extLst>
              </p:cNvPr>
              <p:cNvSpPr/>
              <p:nvPr/>
            </p:nvSpPr>
            <p:spPr>
              <a:xfrm>
                <a:off x="825552" y="4296316"/>
                <a:ext cx="68959" cy="3052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699" name="矩形 698">
                <a:extLst>
                  <a:ext uri="{FF2B5EF4-FFF2-40B4-BE49-F238E27FC236}">
                    <a16:creationId xmlns:a16="http://schemas.microsoft.com/office/drawing/2014/main" id="{F9BB93AE-033B-BE43-C150-FEC29163EB80}"/>
                  </a:ext>
                </a:extLst>
              </p:cNvPr>
              <p:cNvSpPr/>
              <p:nvPr/>
            </p:nvSpPr>
            <p:spPr>
              <a:xfrm>
                <a:off x="825552" y="4330481"/>
                <a:ext cx="68959" cy="30520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700" name="矩形 699">
                <a:extLst>
                  <a:ext uri="{FF2B5EF4-FFF2-40B4-BE49-F238E27FC236}">
                    <a16:creationId xmlns:a16="http://schemas.microsoft.com/office/drawing/2014/main" id="{BD2D2C5F-70D2-9B74-42E9-37AC123CE814}"/>
                  </a:ext>
                </a:extLst>
              </p:cNvPr>
              <p:cNvSpPr/>
              <p:nvPr/>
            </p:nvSpPr>
            <p:spPr>
              <a:xfrm>
                <a:off x="825552" y="4362448"/>
                <a:ext cx="68959" cy="3052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701" name="矩形 700">
                <a:extLst>
                  <a:ext uri="{FF2B5EF4-FFF2-40B4-BE49-F238E27FC236}">
                    <a16:creationId xmlns:a16="http://schemas.microsoft.com/office/drawing/2014/main" id="{4FCA8A4C-3C9C-2B5E-F58F-AB53D6E5F4A9}"/>
                  </a:ext>
                </a:extLst>
              </p:cNvPr>
              <p:cNvSpPr/>
              <p:nvPr/>
            </p:nvSpPr>
            <p:spPr>
              <a:xfrm>
                <a:off x="825552" y="4394416"/>
                <a:ext cx="68959" cy="3052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702" name="矩形 701">
                <a:extLst>
                  <a:ext uri="{FF2B5EF4-FFF2-40B4-BE49-F238E27FC236}">
                    <a16:creationId xmlns:a16="http://schemas.microsoft.com/office/drawing/2014/main" id="{85708D0D-3BDC-41CC-0A07-FC67067783B0}"/>
                  </a:ext>
                </a:extLst>
              </p:cNvPr>
              <p:cNvSpPr/>
              <p:nvPr/>
            </p:nvSpPr>
            <p:spPr>
              <a:xfrm>
                <a:off x="825552" y="4425812"/>
                <a:ext cx="68959" cy="30520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703" name="矩形 702">
                <a:extLst>
                  <a:ext uri="{FF2B5EF4-FFF2-40B4-BE49-F238E27FC236}">
                    <a16:creationId xmlns:a16="http://schemas.microsoft.com/office/drawing/2014/main" id="{6F63A8B2-FB47-72DC-B7B7-CF87800C1E89}"/>
                  </a:ext>
                </a:extLst>
              </p:cNvPr>
              <p:cNvSpPr/>
              <p:nvPr/>
            </p:nvSpPr>
            <p:spPr>
              <a:xfrm>
                <a:off x="825552" y="4457779"/>
                <a:ext cx="68959" cy="30520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  <p:grpSp>
          <p:nvGrpSpPr>
            <p:cNvPr id="677" name="组合 676">
              <a:extLst>
                <a:ext uri="{FF2B5EF4-FFF2-40B4-BE49-F238E27FC236}">
                  <a16:creationId xmlns:a16="http://schemas.microsoft.com/office/drawing/2014/main" id="{5521CB29-C103-D457-96FA-A597D0F5AF44}"/>
                </a:ext>
              </a:extLst>
            </p:cNvPr>
            <p:cNvGrpSpPr/>
            <p:nvPr/>
          </p:nvGrpSpPr>
          <p:grpSpPr>
            <a:xfrm rot="16200000">
              <a:off x="2643354" y="4526712"/>
              <a:ext cx="68990" cy="191983"/>
              <a:chOff x="3560642" y="4294518"/>
              <a:chExt cx="68990" cy="191983"/>
            </a:xfrm>
          </p:grpSpPr>
          <p:sp>
            <p:nvSpPr>
              <p:cNvPr id="692" name="矩形 691">
                <a:extLst>
                  <a:ext uri="{FF2B5EF4-FFF2-40B4-BE49-F238E27FC236}">
                    <a16:creationId xmlns:a16="http://schemas.microsoft.com/office/drawing/2014/main" id="{06D4C620-8324-7329-BD49-BEF0BE212891}"/>
                  </a:ext>
                </a:extLst>
              </p:cNvPr>
              <p:cNvSpPr/>
              <p:nvPr/>
            </p:nvSpPr>
            <p:spPr>
              <a:xfrm>
                <a:off x="3560642" y="4294518"/>
                <a:ext cx="68959" cy="3052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693" name="矩形 692">
                <a:extLst>
                  <a:ext uri="{FF2B5EF4-FFF2-40B4-BE49-F238E27FC236}">
                    <a16:creationId xmlns:a16="http://schemas.microsoft.com/office/drawing/2014/main" id="{E21C67D7-DC8B-74DE-1190-C3ACD6CB67F6}"/>
                  </a:ext>
                </a:extLst>
              </p:cNvPr>
              <p:cNvSpPr/>
              <p:nvPr/>
            </p:nvSpPr>
            <p:spPr>
              <a:xfrm>
                <a:off x="3560642" y="4328684"/>
                <a:ext cx="68959" cy="30520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694" name="矩形 693">
                <a:extLst>
                  <a:ext uri="{FF2B5EF4-FFF2-40B4-BE49-F238E27FC236}">
                    <a16:creationId xmlns:a16="http://schemas.microsoft.com/office/drawing/2014/main" id="{825D542F-D36B-CBE1-4808-8E428B508931}"/>
                  </a:ext>
                </a:extLst>
              </p:cNvPr>
              <p:cNvSpPr/>
              <p:nvPr/>
            </p:nvSpPr>
            <p:spPr>
              <a:xfrm>
                <a:off x="3560642" y="4360651"/>
                <a:ext cx="68959" cy="3052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695" name="矩形 694">
                <a:extLst>
                  <a:ext uri="{FF2B5EF4-FFF2-40B4-BE49-F238E27FC236}">
                    <a16:creationId xmlns:a16="http://schemas.microsoft.com/office/drawing/2014/main" id="{C3997D7C-1303-AE58-C8F4-78C5626DCBB5}"/>
                  </a:ext>
                </a:extLst>
              </p:cNvPr>
              <p:cNvSpPr/>
              <p:nvPr/>
            </p:nvSpPr>
            <p:spPr>
              <a:xfrm>
                <a:off x="3560642" y="4392619"/>
                <a:ext cx="68959" cy="3052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696" name="矩形 695">
                <a:extLst>
                  <a:ext uri="{FF2B5EF4-FFF2-40B4-BE49-F238E27FC236}">
                    <a16:creationId xmlns:a16="http://schemas.microsoft.com/office/drawing/2014/main" id="{26E5B341-4091-9274-E655-E5EA7B6C0FDB}"/>
                  </a:ext>
                </a:extLst>
              </p:cNvPr>
              <p:cNvSpPr/>
              <p:nvPr/>
            </p:nvSpPr>
            <p:spPr>
              <a:xfrm>
                <a:off x="3560673" y="4423139"/>
                <a:ext cx="68959" cy="30520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697" name="矩形 696">
                <a:extLst>
                  <a:ext uri="{FF2B5EF4-FFF2-40B4-BE49-F238E27FC236}">
                    <a16:creationId xmlns:a16="http://schemas.microsoft.com/office/drawing/2014/main" id="{5F01539B-43B8-CEE7-3B54-D2B539081AA7}"/>
                  </a:ext>
                </a:extLst>
              </p:cNvPr>
              <p:cNvSpPr/>
              <p:nvPr/>
            </p:nvSpPr>
            <p:spPr>
              <a:xfrm>
                <a:off x="3560642" y="4455981"/>
                <a:ext cx="68959" cy="3052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  <p:grpSp>
          <p:nvGrpSpPr>
            <p:cNvPr id="678" name="组合 677">
              <a:extLst>
                <a:ext uri="{FF2B5EF4-FFF2-40B4-BE49-F238E27FC236}">
                  <a16:creationId xmlns:a16="http://schemas.microsoft.com/office/drawing/2014/main" id="{B74AFFF3-E23F-F9B6-DC5A-4EA1F4D4D47E}"/>
                </a:ext>
              </a:extLst>
            </p:cNvPr>
            <p:cNvGrpSpPr/>
            <p:nvPr/>
          </p:nvGrpSpPr>
          <p:grpSpPr>
            <a:xfrm rot="16200000">
              <a:off x="3009981" y="4957688"/>
              <a:ext cx="68959" cy="191985"/>
              <a:chOff x="4364625" y="2979701"/>
              <a:chExt cx="68959" cy="191985"/>
            </a:xfrm>
          </p:grpSpPr>
          <p:sp>
            <p:nvSpPr>
              <p:cNvPr id="686" name="矩形 685">
                <a:extLst>
                  <a:ext uri="{FF2B5EF4-FFF2-40B4-BE49-F238E27FC236}">
                    <a16:creationId xmlns:a16="http://schemas.microsoft.com/office/drawing/2014/main" id="{20BD089E-E747-A063-8453-0CD31B9A35E8}"/>
                  </a:ext>
                </a:extLst>
              </p:cNvPr>
              <p:cNvSpPr/>
              <p:nvPr/>
            </p:nvSpPr>
            <p:spPr>
              <a:xfrm>
                <a:off x="4364625" y="2979701"/>
                <a:ext cx="68959" cy="30520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687" name="矩形 686">
                <a:extLst>
                  <a:ext uri="{FF2B5EF4-FFF2-40B4-BE49-F238E27FC236}">
                    <a16:creationId xmlns:a16="http://schemas.microsoft.com/office/drawing/2014/main" id="{4CA1C362-341B-6DF2-4C61-66059A6D4E9D}"/>
                  </a:ext>
                </a:extLst>
              </p:cNvPr>
              <p:cNvSpPr/>
              <p:nvPr/>
            </p:nvSpPr>
            <p:spPr>
              <a:xfrm>
                <a:off x="4364625" y="3013867"/>
                <a:ext cx="68959" cy="30520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688" name="矩形 687">
                <a:extLst>
                  <a:ext uri="{FF2B5EF4-FFF2-40B4-BE49-F238E27FC236}">
                    <a16:creationId xmlns:a16="http://schemas.microsoft.com/office/drawing/2014/main" id="{2730A9E9-6058-CECB-A45A-A42009874B38}"/>
                  </a:ext>
                </a:extLst>
              </p:cNvPr>
              <p:cNvSpPr/>
              <p:nvPr/>
            </p:nvSpPr>
            <p:spPr>
              <a:xfrm>
                <a:off x="4364625" y="3045834"/>
                <a:ext cx="68959" cy="30520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689" name="矩形 688">
                <a:extLst>
                  <a:ext uri="{FF2B5EF4-FFF2-40B4-BE49-F238E27FC236}">
                    <a16:creationId xmlns:a16="http://schemas.microsoft.com/office/drawing/2014/main" id="{978180B4-9A89-FAAD-B17D-1DB8EF64C082}"/>
                  </a:ext>
                </a:extLst>
              </p:cNvPr>
              <p:cNvSpPr/>
              <p:nvPr/>
            </p:nvSpPr>
            <p:spPr>
              <a:xfrm>
                <a:off x="4364625" y="3077803"/>
                <a:ext cx="68959" cy="3052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690" name="矩形 689">
                <a:extLst>
                  <a:ext uri="{FF2B5EF4-FFF2-40B4-BE49-F238E27FC236}">
                    <a16:creationId xmlns:a16="http://schemas.microsoft.com/office/drawing/2014/main" id="{53A7A15D-0501-E360-2E40-D5031601F2B2}"/>
                  </a:ext>
                </a:extLst>
              </p:cNvPr>
              <p:cNvSpPr/>
              <p:nvPr/>
            </p:nvSpPr>
            <p:spPr>
              <a:xfrm>
                <a:off x="4364625" y="3109198"/>
                <a:ext cx="68959" cy="30520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691" name="矩形 690">
                <a:extLst>
                  <a:ext uri="{FF2B5EF4-FFF2-40B4-BE49-F238E27FC236}">
                    <a16:creationId xmlns:a16="http://schemas.microsoft.com/office/drawing/2014/main" id="{B5098655-FA3B-9ADA-A1E1-31AEC153EB90}"/>
                  </a:ext>
                </a:extLst>
              </p:cNvPr>
              <p:cNvSpPr/>
              <p:nvPr/>
            </p:nvSpPr>
            <p:spPr>
              <a:xfrm>
                <a:off x="4364625" y="3141166"/>
                <a:ext cx="68959" cy="3052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  <p:grpSp>
          <p:nvGrpSpPr>
            <p:cNvPr id="679" name="组合 678">
              <a:extLst>
                <a:ext uri="{FF2B5EF4-FFF2-40B4-BE49-F238E27FC236}">
                  <a16:creationId xmlns:a16="http://schemas.microsoft.com/office/drawing/2014/main" id="{E78BE208-9F3A-10DE-8DF8-D64F52A1F997}"/>
                </a:ext>
              </a:extLst>
            </p:cNvPr>
            <p:cNvGrpSpPr/>
            <p:nvPr/>
          </p:nvGrpSpPr>
          <p:grpSpPr>
            <a:xfrm rot="16200000">
              <a:off x="2910126" y="4653329"/>
              <a:ext cx="68959" cy="191984"/>
              <a:chOff x="3593672" y="2433804"/>
              <a:chExt cx="68959" cy="191984"/>
            </a:xfrm>
          </p:grpSpPr>
          <p:sp>
            <p:nvSpPr>
              <p:cNvPr id="680" name="矩形 679">
                <a:extLst>
                  <a:ext uri="{FF2B5EF4-FFF2-40B4-BE49-F238E27FC236}">
                    <a16:creationId xmlns:a16="http://schemas.microsoft.com/office/drawing/2014/main" id="{8B8C61CA-006F-99E3-3613-932696D55D52}"/>
                  </a:ext>
                </a:extLst>
              </p:cNvPr>
              <p:cNvSpPr/>
              <p:nvPr/>
            </p:nvSpPr>
            <p:spPr>
              <a:xfrm>
                <a:off x="3593672" y="2433804"/>
                <a:ext cx="68959" cy="30520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681" name="矩形 680">
                <a:extLst>
                  <a:ext uri="{FF2B5EF4-FFF2-40B4-BE49-F238E27FC236}">
                    <a16:creationId xmlns:a16="http://schemas.microsoft.com/office/drawing/2014/main" id="{03F1ECEE-C6D6-42E8-5DBE-79A8105174D3}"/>
                  </a:ext>
                </a:extLst>
              </p:cNvPr>
              <p:cNvSpPr/>
              <p:nvPr/>
            </p:nvSpPr>
            <p:spPr>
              <a:xfrm>
                <a:off x="3593672" y="2467970"/>
                <a:ext cx="68959" cy="30520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682" name="矩形 681">
                <a:extLst>
                  <a:ext uri="{FF2B5EF4-FFF2-40B4-BE49-F238E27FC236}">
                    <a16:creationId xmlns:a16="http://schemas.microsoft.com/office/drawing/2014/main" id="{A379E3A6-0F94-CD78-04CC-4424CF0A1EDF}"/>
                  </a:ext>
                </a:extLst>
              </p:cNvPr>
              <p:cNvSpPr/>
              <p:nvPr/>
            </p:nvSpPr>
            <p:spPr>
              <a:xfrm>
                <a:off x="3593672" y="2499937"/>
                <a:ext cx="68959" cy="3052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683" name="矩形 682">
                <a:extLst>
                  <a:ext uri="{FF2B5EF4-FFF2-40B4-BE49-F238E27FC236}">
                    <a16:creationId xmlns:a16="http://schemas.microsoft.com/office/drawing/2014/main" id="{D651CB0A-6A78-A8AB-A1ED-EB77CFF2ABBA}"/>
                  </a:ext>
                </a:extLst>
              </p:cNvPr>
              <p:cNvSpPr/>
              <p:nvPr/>
            </p:nvSpPr>
            <p:spPr>
              <a:xfrm>
                <a:off x="3593672" y="2531905"/>
                <a:ext cx="68959" cy="30520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684" name="矩形 683">
                <a:extLst>
                  <a:ext uri="{FF2B5EF4-FFF2-40B4-BE49-F238E27FC236}">
                    <a16:creationId xmlns:a16="http://schemas.microsoft.com/office/drawing/2014/main" id="{162836BA-1981-3DEC-791A-924BDF6091CE}"/>
                  </a:ext>
                </a:extLst>
              </p:cNvPr>
              <p:cNvSpPr/>
              <p:nvPr/>
            </p:nvSpPr>
            <p:spPr>
              <a:xfrm>
                <a:off x="3593672" y="2563301"/>
                <a:ext cx="68959" cy="30520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685" name="矩形 684">
                <a:extLst>
                  <a:ext uri="{FF2B5EF4-FFF2-40B4-BE49-F238E27FC236}">
                    <a16:creationId xmlns:a16="http://schemas.microsoft.com/office/drawing/2014/main" id="{B85EA5E6-563E-1A80-31EC-E81C18B43416}"/>
                  </a:ext>
                </a:extLst>
              </p:cNvPr>
              <p:cNvSpPr/>
              <p:nvPr/>
            </p:nvSpPr>
            <p:spPr>
              <a:xfrm>
                <a:off x="3593672" y="2595268"/>
                <a:ext cx="68959" cy="30520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</p:grp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70E15A0A-8B4C-C104-F38D-CD2F9F62D00F}"/>
              </a:ext>
            </a:extLst>
          </p:cNvPr>
          <p:cNvGrpSpPr/>
          <p:nvPr/>
        </p:nvGrpSpPr>
        <p:grpSpPr>
          <a:xfrm>
            <a:off x="1868102" y="3174025"/>
            <a:ext cx="3095380" cy="254539"/>
            <a:chOff x="1824039" y="3132591"/>
            <a:chExt cx="3049298" cy="246022"/>
          </a:xfrm>
        </p:grpSpPr>
        <p:grpSp>
          <p:nvGrpSpPr>
            <p:cNvPr id="740" name="组合 739">
              <a:extLst>
                <a:ext uri="{FF2B5EF4-FFF2-40B4-BE49-F238E27FC236}">
                  <a16:creationId xmlns:a16="http://schemas.microsoft.com/office/drawing/2014/main" id="{A07CB608-B496-96C5-1EA2-69664BCD30AD}"/>
                </a:ext>
              </a:extLst>
            </p:cNvPr>
            <p:cNvGrpSpPr/>
            <p:nvPr/>
          </p:nvGrpSpPr>
          <p:grpSpPr>
            <a:xfrm>
              <a:off x="1824039" y="3132591"/>
              <a:ext cx="2710493" cy="245564"/>
              <a:chOff x="1444734" y="5328146"/>
              <a:chExt cx="2587725" cy="236663"/>
            </a:xfrm>
          </p:grpSpPr>
          <p:sp>
            <p:nvSpPr>
              <p:cNvPr id="741" name="矩形: 圆角 740">
                <a:extLst>
                  <a:ext uri="{FF2B5EF4-FFF2-40B4-BE49-F238E27FC236}">
                    <a16:creationId xmlns:a16="http://schemas.microsoft.com/office/drawing/2014/main" id="{43714319-41C0-67F9-41D6-419CFF6564D4}"/>
                  </a:ext>
                </a:extLst>
              </p:cNvPr>
              <p:cNvSpPr/>
              <p:nvPr/>
            </p:nvSpPr>
            <p:spPr>
              <a:xfrm>
                <a:off x="1444734" y="5334496"/>
                <a:ext cx="2558147" cy="206555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 dirty="0"/>
              </a:p>
            </p:txBody>
          </p:sp>
          <p:grpSp>
            <p:nvGrpSpPr>
              <p:cNvPr id="742" name="组合 741">
                <a:extLst>
                  <a:ext uri="{FF2B5EF4-FFF2-40B4-BE49-F238E27FC236}">
                    <a16:creationId xmlns:a16="http://schemas.microsoft.com/office/drawing/2014/main" id="{9428B4DE-915D-3327-4EDF-24C8B1F33E1C}"/>
                  </a:ext>
                </a:extLst>
              </p:cNvPr>
              <p:cNvGrpSpPr/>
              <p:nvPr/>
            </p:nvGrpSpPr>
            <p:grpSpPr>
              <a:xfrm>
                <a:off x="1521609" y="5398598"/>
                <a:ext cx="2152369" cy="86103"/>
                <a:chOff x="92955" y="3855730"/>
                <a:chExt cx="5038126" cy="229421"/>
              </a:xfrm>
            </p:grpSpPr>
            <p:sp>
              <p:nvSpPr>
                <p:cNvPr id="747" name="矩形 746">
                  <a:extLst>
                    <a:ext uri="{FF2B5EF4-FFF2-40B4-BE49-F238E27FC236}">
                      <a16:creationId xmlns:a16="http://schemas.microsoft.com/office/drawing/2014/main" id="{6CB8C1F0-757D-2932-1743-F31E0FBFF180}"/>
                    </a:ext>
                  </a:extLst>
                </p:cNvPr>
                <p:cNvSpPr/>
                <p:nvPr/>
              </p:nvSpPr>
              <p:spPr>
                <a:xfrm>
                  <a:off x="977968" y="3901871"/>
                  <a:ext cx="176494" cy="183280"/>
                </a:xfrm>
                <a:prstGeom prst="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600"/>
                </a:p>
              </p:txBody>
            </p:sp>
            <p:sp>
              <p:nvSpPr>
                <p:cNvPr id="748" name="等腰三角形 747">
                  <a:extLst>
                    <a:ext uri="{FF2B5EF4-FFF2-40B4-BE49-F238E27FC236}">
                      <a16:creationId xmlns:a16="http://schemas.microsoft.com/office/drawing/2014/main" id="{EB694C6B-78F7-540E-634C-72FAB8ADE576}"/>
                    </a:ext>
                  </a:extLst>
                </p:cNvPr>
                <p:cNvSpPr/>
                <p:nvPr/>
              </p:nvSpPr>
              <p:spPr>
                <a:xfrm>
                  <a:off x="4144058" y="3916241"/>
                  <a:ext cx="176494" cy="168808"/>
                </a:xfrm>
                <a:prstGeom prst="triangle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600" dirty="0"/>
                </a:p>
              </p:txBody>
            </p:sp>
            <p:sp>
              <p:nvSpPr>
                <p:cNvPr id="749" name="椭圆 748">
                  <a:extLst>
                    <a:ext uri="{FF2B5EF4-FFF2-40B4-BE49-F238E27FC236}">
                      <a16:creationId xmlns:a16="http://schemas.microsoft.com/office/drawing/2014/main" id="{70C6EBC5-5D2D-0867-9FE5-F6F1ACFF44CB}"/>
                    </a:ext>
                  </a:extLst>
                </p:cNvPr>
                <p:cNvSpPr/>
                <p:nvPr/>
              </p:nvSpPr>
              <p:spPr>
                <a:xfrm>
                  <a:off x="4986381" y="3916339"/>
                  <a:ext cx="144700" cy="16880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600"/>
                </a:p>
              </p:txBody>
            </p:sp>
            <p:sp>
              <p:nvSpPr>
                <p:cNvPr id="750" name="矩形 749">
                  <a:extLst>
                    <a:ext uri="{FF2B5EF4-FFF2-40B4-BE49-F238E27FC236}">
                      <a16:creationId xmlns:a16="http://schemas.microsoft.com/office/drawing/2014/main" id="{4B71D64E-1072-D0AE-E3B5-C4A12F57F2AC}"/>
                    </a:ext>
                  </a:extLst>
                </p:cNvPr>
                <p:cNvSpPr/>
                <p:nvPr/>
              </p:nvSpPr>
              <p:spPr>
                <a:xfrm>
                  <a:off x="2514710" y="3901866"/>
                  <a:ext cx="176494" cy="183280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600" dirty="0"/>
                </a:p>
              </p:txBody>
            </p:sp>
            <p:sp>
              <p:nvSpPr>
                <p:cNvPr id="751" name="六边形 750">
                  <a:extLst>
                    <a:ext uri="{FF2B5EF4-FFF2-40B4-BE49-F238E27FC236}">
                      <a16:creationId xmlns:a16="http://schemas.microsoft.com/office/drawing/2014/main" id="{B329330A-3031-7CAE-CA22-229F77B0E864}"/>
                    </a:ext>
                  </a:extLst>
                </p:cNvPr>
                <p:cNvSpPr/>
                <p:nvPr/>
              </p:nvSpPr>
              <p:spPr>
                <a:xfrm>
                  <a:off x="92955" y="3855730"/>
                  <a:ext cx="206254" cy="214387"/>
                </a:xfrm>
                <a:prstGeom prst="hexagon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600" dirty="0"/>
                </a:p>
              </p:txBody>
            </p:sp>
          </p:grpSp>
          <p:sp>
            <p:nvSpPr>
              <p:cNvPr id="743" name="文本框 742">
                <a:extLst>
                  <a:ext uri="{FF2B5EF4-FFF2-40B4-BE49-F238E27FC236}">
                    <a16:creationId xmlns:a16="http://schemas.microsoft.com/office/drawing/2014/main" id="{88E110C1-A73B-A9B5-99BC-C1BA0E233EAA}"/>
                  </a:ext>
                </a:extLst>
              </p:cNvPr>
              <p:cNvSpPr txBox="1"/>
              <p:nvPr/>
            </p:nvSpPr>
            <p:spPr>
              <a:xfrm>
                <a:off x="1544735" y="5328146"/>
                <a:ext cx="510322" cy="2293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PPG</a:t>
                </a:r>
              </a:p>
            </p:txBody>
          </p:sp>
          <p:sp>
            <p:nvSpPr>
              <p:cNvPr id="744" name="文本框 743">
                <a:extLst>
                  <a:ext uri="{FF2B5EF4-FFF2-40B4-BE49-F238E27FC236}">
                    <a16:creationId xmlns:a16="http://schemas.microsoft.com/office/drawing/2014/main" id="{83412D91-2F71-53BC-4DCE-C0AAF2265497}"/>
                  </a:ext>
                </a:extLst>
              </p:cNvPr>
              <p:cNvSpPr txBox="1"/>
              <p:nvPr/>
            </p:nvSpPr>
            <p:spPr>
              <a:xfrm>
                <a:off x="1913629" y="5328146"/>
                <a:ext cx="780977" cy="2293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OXY_Red</a:t>
                </a:r>
                <a:endParaRPr lang="en-US" altLang="zh-CN" sz="1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45" name="文本框 744">
                <a:extLst>
                  <a:ext uri="{FF2B5EF4-FFF2-40B4-BE49-F238E27FC236}">
                    <a16:creationId xmlns:a16="http://schemas.microsoft.com/office/drawing/2014/main" id="{54F7C318-74DE-60AF-D6DE-E1EBB0A32AD9}"/>
                  </a:ext>
                </a:extLst>
              </p:cNvPr>
              <p:cNvSpPr txBox="1"/>
              <p:nvPr/>
            </p:nvSpPr>
            <p:spPr>
              <a:xfrm>
                <a:off x="2571890" y="5331140"/>
                <a:ext cx="780977" cy="2293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OXY_Ired</a:t>
                </a:r>
                <a:endParaRPr lang="en-US" altLang="zh-CN" sz="1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46" name="文本框 745">
                <a:extLst>
                  <a:ext uri="{FF2B5EF4-FFF2-40B4-BE49-F238E27FC236}">
                    <a16:creationId xmlns:a16="http://schemas.microsoft.com/office/drawing/2014/main" id="{908F8908-5D82-99A3-055A-787460EF00DB}"/>
                  </a:ext>
                </a:extLst>
              </p:cNvPr>
              <p:cNvSpPr txBox="1"/>
              <p:nvPr/>
            </p:nvSpPr>
            <p:spPr>
              <a:xfrm>
                <a:off x="3251482" y="5335453"/>
                <a:ext cx="780977" cy="2293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GSR</a:t>
                </a:r>
              </a:p>
            </p:txBody>
          </p:sp>
        </p:grpSp>
        <p:sp>
          <p:nvSpPr>
            <p:cNvPr id="752" name="文本框 751">
              <a:extLst>
                <a:ext uri="{FF2B5EF4-FFF2-40B4-BE49-F238E27FC236}">
                  <a16:creationId xmlns:a16="http://schemas.microsoft.com/office/drawing/2014/main" id="{C0DC9938-585C-7B91-11FA-CC24C718CFB3}"/>
                </a:ext>
              </a:extLst>
            </p:cNvPr>
            <p:cNvSpPr txBox="1"/>
            <p:nvPr/>
          </p:nvSpPr>
          <p:spPr>
            <a:xfrm>
              <a:off x="4118428" y="3140631"/>
              <a:ext cx="754909" cy="2379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SKT</a:t>
              </a:r>
            </a:p>
          </p:txBody>
        </p:sp>
      </p:grpSp>
      <p:sp>
        <p:nvSpPr>
          <p:cNvPr id="753" name="文本框 752">
            <a:extLst>
              <a:ext uri="{FF2B5EF4-FFF2-40B4-BE49-F238E27FC236}">
                <a16:creationId xmlns:a16="http://schemas.microsoft.com/office/drawing/2014/main" id="{4983B8F9-4738-9DAB-7271-B3E17B8D40AB}"/>
              </a:ext>
            </a:extLst>
          </p:cNvPr>
          <p:cNvSpPr txBox="1"/>
          <p:nvPr/>
        </p:nvSpPr>
        <p:spPr>
          <a:xfrm>
            <a:off x="1231091" y="5186756"/>
            <a:ext cx="827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t-</a:t>
            </a:r>
            <a:r>
              <a:rPr lang="en-US" altLang="zh-CN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zh-CN" alt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6" name="文本框 755">
            <a:extLst>
              <a:ext uri="{FF2B5EF4-FFF2-40B4-BE49-F238E27FC236}">
                <a16:creationId xmlns:a16="http://schemas.microsoft.com/office/drawing/2014/main" id="{A7BC8FD0-D02A-9E03-7D00-3DD7DE5A4E6A}"/>
              </a:ext>
            </a:extLst>
          </p:cNvPr>
          <p:cNvSpPr txBox="1"/>
          <p:nvPr/>
        </p:nvSpPr>
        <p:spPr>
          <a:xfrm>
            <a:off x="1040840" y="3177234"/>
            <a:ext cx="8272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Channels</a:t>
            </a:r>
            <a:endParaRPr lang="zh-CN" altLang="en-US" sz="105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92DEB89-EFB3-1231-E6B7-A7BE80A1FD68}"/>
              </a:ext>
            </a:extLst>
          </p:cNvPr>
          <p:cNvSpPr txBox="1"/>
          <p:nvPr/>
        </p:nvSpPr>
        <p:spPr>
          <a:xfrm>
            <a:off x="3283176" y="5197527"/>
            <a:ext cx="9410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 +</a:t>
            </a:r>
            <a:r>
              <a:rPr lang="en-US" altLang="zh-CN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…</a:t>
            </a:r>
            <a:endParaRPr lang="zh-CN" alt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1FB50ADF-7DBB-38AC-7810-B68CD909CBF4}"/>
              </a:ext>
            </a:extLst>
          </p:cNvPr>
          <p:cNvCxnSpPr>
            <a:cxnSpLocks/>
          </p:cNvCxnSpPr>
          <p:nvPr/>
        </p:nvCxnSpPr>
        <p:spPr>
          <a:xfrm flipH="1">
            <a:off x="821849" y="3614806"/>
            <a:ext cx="4006668" cy="0"/>
          </a:xfrm>
          <a:prstGeom prst="line">
            <a:avLst/>
          </a:prstGeom>
          <a:noFill/>
          <a:ln w="19050"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5" name="文本框 24">
            <a:extLst>
              <a:ext uri="{FF2B5EF4-FFF2-40B4-BE49-F238E27FC236}">
                <a16:creationId xmlns:a16="http://schemas.microsoft.com/office/drawing/2014/main" id="{3E44BC73-8796-181C-1953-8A5904633166}"/>
              </a:ext>
            </a:extLst>
          </p:cNvPr>
          <p:cNvSpPr txBox="1"/>
          <p:nvPr/>
        </p:nvSpPr>
        <p:spPr>
          <a:xfrm>
            <a:off x="-135682" y="5847357"/>
            <a:ext cx="6120471" cy="33855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1: </a:t>
            </a:r>
            <a:r>
              <a:rPr lang="en-US" altLang="zh-CN" sz="1600" dirty="0">
                <a:latin typeface="Times New Roman" panose="02020603050405020304" pitchFamily="18" charset="0"/>
              </a:rPr>
              <a:t>Overview of G-</a:t>
            </a:r>
            <a:r>
              <a:rPr lang="en-US" altLang="zh-CN" sz="1600" dirty="0" err="1">
                <a:latin typeface="Times New Roman" panose="02020603050405020304" pitchFamily="18" charset="0"/>
              </a:rPr>
              <a:t>PsychSW</a:t>
            </a:r>
            <a:r>
              <a:rPr lang="en-US" altLang="zh-CN" sz="1600" dirty="0">
                <a:latin typeface="Times New Roman" panose="02020603050405020304" pitchFamily="18" charset="0"/>
              </a:rPr>
              <a:t> (b).</a:t>
            </a:r>
            <a:endParaRPr lang="zh-CN" altLang="en-US" sz="1600" dirty="0">
              <a:latin typeface="Times New Roman" panose="02020603050405020304" pitchFamily="18" charset="0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8172CC53-922F-BF84-5DF8-35903F53B192}"/>
              </a:ext>
            </a:extLst>
          </p:cNvPr>
          <p:cNvSpPr txBox="1"/>
          <p:nvPr/>
        </p:nvSpPr>
        <p:spPr>
          <a:xfrm>
            <a:off x="5134114" y="1291347"/>
            <a:ext cx="6350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n"/>
            </a:pPr>
            <a:r>
              <a:rPr lang="en-US" altLang="zh-CN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Functional Graph Construction</a:t>
            </a:r>
            <a:endParaRPr lang="en-US" altLang="zh-CN" sz="20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2A290AF6-C6C2-79AE-022B-C47982450C2F}"/>
              </a:ext>
            </a:extLst>
          </p:cNvPr>
          <p:cNvSpPr txBox="1"/>
          <p:nvPr/>
        </p:nvSpPr>
        <p:spPr>
          <a:xfrm>
            <a:off x="5225615" y="1859995"/>
            <a:ext cx="59524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Biosignals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exhibit functional dependencies suitable for graph modeling. FGC module </a:t>
            </a: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learns inter-channel interactions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a data-driven manner</a:t>
            </a:r>
            <a:r>
              <a:rPr lang="en-US" altLang="zh-CN" dirty="0"/>
              <a:t>.</a:t>
            </a:r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3A10AB79-AC4C-245F-8408-B875BAAB63F0}"/>
                  </a:ext>
                </a:extLst>
              </p:cNvPr>
              <p:cNvSpPr txBox="1"/>
              <p:nvPr/>
            </p:nvSpPr>
            <p:spPr>
              <a:xfrm>
                <a:off x="5047508" y="2882450"/>
                <a:ext cx="6345936" cy="12058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sz="15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500" b="1">
                              <a:latin typeface="Cambria Math" panose="02040503050406030204" pitchFamily="18" charset="0"/>
                            </a:rPr>
                            <m:t>𝐀</m:t>
                          </m:r>
                        </m:e>
                        <m:sub>
                          <m:r>
                            <a:rPr lang="zh-CN" altLang="en-US" sz="1500" b="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zh-CN" altLang="en-US" sz="1500" b="0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zh-CN" altLang="en-US" sz="1500" b="0" i="1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zh-CN" altLang="en-US" sz="1500" b="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zh-CN" altLang="en-US" sz="1500" b="0" i="0">
                          <a:latin typeface="Cambria Math" panose="02040503050406030204" pitchFamily="18" charset="0"/>
                        </a:rPr>
                        <m:t>SDP</m:t>
                      </m:r>
                      <m:r>
                        <a:rPr lang="en-US" altLang="zh-CN" sz="1500" b="0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zh-CN" altLang="en-US" sz="1500" b="0" i="0">
                          <a:latin typeface="Cambria Math" panose="02040503050406030204" pitchFamily="18" charset="0"/>
                        </a:rPr>
                        <m:t>ATT</m:t>
                      </m:r>
                      <m:d>
                        <m:dPr>
                          <m:sepChr m:val=","/>
                          <m:ctrlPr>
                            <a:rPr lang="zh-CN" altLang="en-US" sz="1500" b="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CN" altLang="en-US" sz="1500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500" b="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zh-CN" altLang="en-US" sz="1500" b="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  <m:e>
                          <m:sSub>
                            <m:sSubPr>
                              <m:ctrlPr>
                                <a:rPr lang="zh-CN" altLang="en-US" sz="1500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500" b="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zh-CN" altLang="en-US" sz="1500" b="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zh-CN" altLang="en-US" sz="1500" b="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1500" b="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zh-CN" altLang="en-US" sz="1500" b="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zh-CN" altLang="en-US" sz="1500" b="0" i="0">
                                  <a:latin typeface="Cambria Math" panose="02040503050406030204" pitchFamily="18" charset="0"/>
                                </a:rPr>
                                <m:t>exp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zh-CN" altLang="en-US" sz="1500" b="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zh-CN" altLang="en-US" sz="1500" b="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d>
                                        <m:dPr>
                                          <m:endChr m:val=""/>
                                          <m:ctrlPr>
                                            <a:rPr lang="zh-CN" altLang="en-US" sz="1500" b="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zh-CN" altLang="en-US" sz="1500" b="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zh-CN" altLang="en-US" sz="1500" b="0" i="1">
                                                  <a:latin typeface="Cambria Math" panose="02040503050406030204" pitchFamily="18" charset="0"/>
                                                </a:rPr>
                                                <m:t>𝑊</m:t>
                                              </m:r>
                                            </m:e>
                                            <m:sub>
                                              <m:r>
                                                <a:rPr lang="zh-CN" altLang="en-US" sz="1500" b="0" i="1">
                                                  <a:latin typeface="Cambria Math" panose="02040503050406030204" pitchFamily="18" charset="0"/>
                                                </a:rPr>
                                                <m:t>𝑞</m:t>
                                              </m:r>
                                            </m:sub>
                                          </m:sSub>
                                          <m:sSub>
                                            <m:sSubPr>
                                              <m:ctrlPr>
                                                <a:rPr lang="zh-CN" altLang="en-US" sz="1500" b="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zh-CN" altLang="en-US" sz="1500" b="0" i="1">
                                                  <a:latin typeface="Cambria Math" panose="02040503050406030204" pitchFamily="18" charset="0"/>
                                                </a:rPr>
                                                <m:t>𝑣</m:t>
                                              </m:r>
                                            </m:e>
                                            <m:sub>
                                              <m:r>
                                                <a:rPr lang="zh-CN" altLang="en-US" sz="1500" b="0" i="1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  <m:sSup>
                                            <m:sSupPr>
                                              <m:ctrlPr>
                                                <a:rPr lang="zh-CN" altLang="en-US" sz="1500" b="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d>
                                                <m:dPr>
                                                  <m:begChr m:val=""/>
                                                  <m:endChr m:val=""/>
                                                  <m:ctrlPr>
                                                    <a:rPr lang="zh-CN" altLang="en-US" sz="1500" b="0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dPr>
                                                <m:e>
                                                  <m:r>
                                                    <a:rPr lang="zh-CN" altLang="en-US" sz="1500" b="0" i="0">
                                                      <a:latin typeface="Cambria Math" panose="02040503050406030204" pitchFamily="18" charset="0"/>
                                                    </a:rPr>
                                                    <m:t>)</m:t>
                                                  </m:r>
                                                </m:e>
                                              </m:d>
                                            </m:e>
                                            <m:sup>
                                              <m:r>
                                                <a:rPr lang="zh-CN" altLang="en-US" sz="1500" b="0" i="0">
                                                  <a:latin typeface="Cambria Math" panose="02040503050406030204" pitchFamily="18" charset="0"/>
                                                </a:rPr>
                                                <m:t>⊤</m:t>
                                              </m:r>
                                            </m:sup>
                                          </m:sSup>
                                          <m:d>
                                            <m:dPr>
                                              <m:ctrlPr>
                                                <a:rPr lang="zh-CN" altLang="en-US" sz="1500" b="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sSub>
                                                <m:sSubPr>
                                                  <m:ctrlPr>
                                                    <a:rPr lang="zh-CN" altLang="en-US" sz="1500" b="0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zh-CN" altLang="en-US" sz="1500" b="0" i="1">
                                                      <a:latin typeface="Cambria Math" panose="02040503050406030204" pitchFamily="18" charset="0"/>
                                                    </a:rPr>
                                                    <m:t>𝑊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zh-CN" altLang="en-US" sz="1500" b="0" i="1">
                                                      <a:latin typeface="Cambria Math" panose="02040503050406030204" pitchFamily="18" charset="0"/>
                                                    </a:rPr>
                                                    <m:t>𝑘</m:t>
                                                  </m:r>
                                                </m:sub>
                                              </m:sSub>
                                              <m:sSub>
                                                <m:sSubPr>
                                                  <m:ctrlPr>
                                                    <a:rPr lang="zh-CN" altLang="en-US" sz="1500" b="0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zh-CN" altLang="en-US" sz="1500" b="0" i="1">
                                                      <a:latin typeface="Cambria Math" panose="02040503050406030204" pitchFamily="18" charset="0"/>
                                                    </a:rPr>
                                                    <m:t>𝑣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zh-CN" altLang="en-US" sz="1500" b="0" i="1">
                                                      <a:latin typeface="Cambria Math" panose="02040503050406030204" pitchFamily="18" charset="0"/>
                                                    </a:rPr>
                                                    <m:t>𝑗</m:t>
                                                  </m:r>
                                                </m:sub>
                                              </m:sSub>
                                            </m:e>
                                          </m:d>
                                        </m:e>
                                      </m:d>
                                    </m:num>
                                    <m:den>
                                      <m:rad>
                                        <m:radPr>
                                          <m:degHide m:val="on"/>
                                          <m:ctrlPr>
                                            <a:rPr lang="zh-CN" altLang="en-US" sz="1500" b="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a:rPr lang="zh-CN" altLang="en-US" sz="1500" b="0" i="1">
                                              <a:latin typeface="Cambria Math" panose="02040503050406030204" pitchFamily="18" charset="0"/>
                                            </a:rPr>
                                            <m:t>𝑑</m:t>
                                          </m:r>
                                        </m:e>
                                      </m:rad>
                                    </m:den>
                                  </m:f>
                                </m:e>
                              </m:d>
                            </m:e>
                          </m:func>
                        </m:num>
                        <m:den>
                          <m:nary>
                            <m:naryPr>
                              <m:chr m:val="∑"/>
                              <m:ctrlPr>
                                <a:rPr lang="zh-CN" altLang="en-US" sz="15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sSup>
                                <m:sSupPr>
                                  <m:ctrlPr>
                                    <a:rPr lang="zh-CN" altLang="en-US" sz="15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15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e>
                                <m:sup>
                                  <m:r>
                                    <a:rPr lang="zh-CN" altLang="en-US" sz="150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zh-CN" altLang="en-US" sz="150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altLang="zh-CN" sz="1500" b="0" i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altLang="zh-CN" sz="15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p>
                            <m:e>
                              <m:func>
                                <m:funcPr>
                                  <m:ctrlPr>
                                    <a:rPr lang="zh-CN" altLang="en-US" sz="15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zh-CN" altLang="en-US" sz="1500">
                                      <a:latin typeface="Cambria Math" panose="02040503050406030204" pitchFamily="18" charset="0"/>
                                    </a:rPr>
                                    <m:t>exp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zh-CN" altLang="en-US" sz="15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zh-CN" altLang="en-US" sz="15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d>
                                            <m:dPr>
                                              <m:endChr m:val=""/>
                                              <m:ctrlPr>
                                                <a:rPr lang="zh-CN" altLang="en-US" sz="15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sSub>
                                                <m:sSubPr>
                                                  <m:ctrlPr>
                                                    <a:rPr lang="zh-CN" altLang="en-US" sz="1500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zh-CN" altLang="en-US" sz="1500" i="1">
                                                      <a:latin typeface="Cambria Math" panose="02040503050406030204" pitchFamily="18" charset="0"/>
                                                    </a:rPr>
                                                    <m:t>𝑊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zh-CN" altLang="en-US" sz="1500" i="1">
                                                      <a:latin typeface="Cambria Math" panose="02040503050406030204" pitchFamily="18" charset="0"/>
                                                    </a:rPr>
                                                    <m:t>𝑞</m:t>
                                                  </m:r>
                                                </m:sub>
                                              </m:sSub>
                                              <m:sSub>
                                                <m:sSubPr>
                                                  <m:ctrlPr>
                                                    <a:rPr lang="zh-CN" altLang="en-US" sz="1500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zh-CN" altLang="en-US" sz="1500" i="1">
                                                      <a:latin typeface="Cambria Math" panose="02040503050406030204" pitchFamily="18" charset="0"/>
                                                    </a:rPr>
                                                    <m:t>𝑣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zh-CN" altLang="en-US" sz="1500" i="1">
                                                      <a:latin typeface="Cambria Math" panose="02040503050406030204" pitchFamily="18" charset="0"/>
                                                    </a:rPr>
                                                    <m:t>𝑖</m:t>
                                                  </m:r>
                                                </m:sub>
                                              </m:sSub>
                                              <m:sSup>
                                                <m:sSupPr>
                                                  <m:ctrlPr>
                                                    <a:rPr lang="zh-CN" altLang="en-US" sz="1500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d>
                                                    <m:dPr>
                                                      <m:begChr m:val=""/>
                                                      <m:endChr m:val=""/>
                                                      <m:ctrlPr>
                                                        <a:rPr lang="zh-CN" altLang="en-US" sz="1500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dPr>
                                                    <m:e>
                                                      <m:r>
                                                        <a:rPr lang="zh-CN" altLang="en-US" sz="1500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)</m:t>
                                                      </m:r>
                                                    </m:e>
                                                  </m:d>
                                                </m:e>
                                                <m:sup>
                                                  <m:r>
                                                    <a:rPr lang="zh-CN" altLang="en-US" sz="1500">
                                                      <a:latin typeface="Cambria Math" panose="02040503050406030204" pitchFamily="18" charset="0"/>
                                                    </a:rPr>
                                                    <m:t>⊤</m:t>
                                                  </m:r>
                                                </m:sup>
                                              </m:sSup>
                                              <m:d>
                                                <m:dPr>
                                                  <m:ctrlPr>
                                                    <a:rPr lang="zh-CN" altLang="en-US" sz="1500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dPr>
                                                <m:e>
                                                  <m:sSub>
                                                    <m:sSubPr>
                                                      <m:ctrlPr>
                                                        <a:rPr lang="zh-CN" altLang="en-US" sz="1500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sSubPr>
                                                    <m:e>
                                                      <m:r>
                                                        <a:rPr lang="zh-CN" altLang="en-US" sz="1500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𝑊</m:t>
                                                      </m:r>
                                                    </m:e>
                                                    <m:sub>
                                                      <m:r>
                                                        <a:rPr lang="zh-CN" altLang="en-US" sz="1500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𝑘</m:t>
                                                      </m:r>
                                                    </m:sub>
                                                  </m:sSub>
                                                  <m:sSub>
                                                    <m:sSubPr>
                                                      <m:ctrlPr>
                                                        <a:rPr lang="zh-CN" altLang="en-US" sz="1500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sSubPr>
                                                    <m:e>
                                                      <m:r>
                                                        <a:rPr lang="zh-CN" altLang="en-US" sz="1500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𝑣</m:t>
                                                      </m:r>
                                                    </m:e>
                                                    <m:sub>
                                                      <m:sSup>
                                                        <m:sSupPr>
                                                          <m:ctrlPr>
                                                            <a:rPr lang="zh-CN" altLang="en-US" sz="1500" i="1"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</m:ctrlPr>
                                                        </m:sSupPr>
                                                        <m:e>
                                                          <m:r>
                                                            <a:rPr lang="zh-CN" altLang="en-US" sz="1500" i="1"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  <m:t>𝑗</m:t>
                                                          </m:r>
                                                        </m:e>
                                                        <m:sup>
                                                          <m:r>
                                                            <a:rPr lang="zh-CN" altLang="en-US" sz="1500"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  <m:t>′</m:t>
                                                          </m:r>
                                                        </m:sup>
                                                      </m:sSup>
                                                    </m:sub>
                                                  </m:sSub>
                                                </m:e>
                                              </m:d>
                                            </m:e>
                                          </m:d>
                                        </m:num>
                                        <m:den>
                                          <m:rad>
                                            <m:radPr>
                                              <m:degHide m:val="on"/>
                                              <m:ctrlPr>
                                                <a:rPr lang="zh-CN" altLang="en-US" sz="15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radPr>
                                            <m:deg/>
                                            <m:e>
                                              <m:r>
                                                <a:rPr lang="zh-CN" altLang="en-US" sz="1500" i="1">
                                                  <a:latin typeface="Cambria Math" panose="02040503050406030204" pitchFamily="18" charset="0"/>
                                                </a:rPr>
                                                <m:t>𝑑</m:t>
                                              </m:r>
                                            </m:e>
                                          </m:rad>
                                        </m:den>
                                      </m:f>
                                    </m:e>
                                  </m:d>
                                </m:e>
                              </m:func>
                            </m:e>
                          </m:nary>
                          <m:r>
                            <a:rPr lang="zh-CN" altLang="en-US" sz="1500" b="0" i="0">
                              <a:latin typeface="Cambria Math" panose="02040503050406030204" pitchFamily="18" charset="0"/>
                            </a:rPr>
                            <m:t> </m:t>
                          </m:r>
                        </m:den>
                      </m:f>
                    </m:oMath>
                  </m:oMathPara>
                </a14:m>
                <a:endParaRPr lang="zh-CN" altLang="en-US" sz="1500" dirty="0"/>
              </a:p>
            </p:txBody>
          </p:sp>
        </mc:Choice>
        <mc:Fallback xmlns="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3A10AB79-AC4C-245F-8408-B875BAAB63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7508" y="2882450"/>
                <a:ext cx="6345936" cy="12058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本框 3">
            <a:extLst>
              <a:ext uri="{FF2B5EF4-FFF2-40B4-BE49-F238E27FC236}">
                <a16:creationId xmlns:a16="http://schemas.microsoft.com/office/drawing/2014/main" id="{EE301BC4-DE03-B333-D1D9-A9B42A4472B5}"/>
              </a:ext>
            </a:extLst>
          </p:cNvPr>
          <p:cNvSpPr txBox="1"/>
          <p:nvPr/>
        </p:nvSpPr>
        <p:spPr>
          <a:xfrm>
            <a:off x="902601" y="508838"/>
            <a:ext cx="3199499" cy="53553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indent="0" defTabSz="684213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b="1" baseline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5127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</a:lvl2pPr>
            <a:lvl3pPr marL="8556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/>
            </a:lvl3pPr>
            <a:lvl4pPr marL="11985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/>
            </a:lvl4pPr>
            <a:lvl5pPr marL="15414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/>
            </a:lvl5pPr>
            <a:lvl6pPr marL="1885699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553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407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261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en-US" altLang="zh-CN" dirty="0"/>
              <a:t>Methodology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93481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357F6-173E-4299-1D59-61FA50A82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椭圆 11">
            <a:extLst>
              <a:ext uri="{FF2B5EF4-FFF2-40B4-BE49-F238E27FC236}">
                <a16:creationId xmlns:a16="http://schemas.microsoft.com/office/drawing/2014/main" id="{A24DB590-6957-B9CD-A841-2707240CED1E}"/>
              </a:ext>
            </a:extLst>
          </p:cNvPr>
          <p:cNvSpPr/>
          <p:nvPr/>
        </p:nvSpPr>
        <p:spPr>
          <a:xfrm rot="19503637">
            <a:off x="10655394" y="5673942"/>
            <a:ext cx="1650911" cy="1650911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2F7B9595-EC97-8564-1A9B-BA8DFAD99990}"/>
              </a:ext>
            </a:extLst>
          </p:cNvPr>
          <p:cNvSpPr/>
          <p:nvPr/>
        </p:nvSpPr>
        <p:spPr>
          <a:xfrm>
            <a:off x="11484114" y="-142624"/>
            <a:ext cx="707886" cy="707886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173B01F0-6A74-3267-C67D-50B3782765C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23" t="20937" r="37682" b="22447"/>
          <a:stretch/>
        </p:blipFill>
        <p:spPr>
          <a:xfrm>
            <a:off x="11639394" y="-62864"/>
            <a:ext cx="466767" cy="548366"/>
          </a:xfrm>
          <a:prstGeom prst="rect">
            <a:avLst/>
          </a:prstGeom>
        </p:spPr>
      </p:pic>
      <p:sp>
        <p:nvSpPr>
          <p:cNvPr id="17" name="椭圆 16">
            <a:extLst>
              <a:ext uri="{FF2B5EF4-FFF2-40B4-BE49-F238E27FC236}">
                <a16:creationId xmlns:a16="http://schemas.microsoft.com/office/drawing/2014/main" id="{5BC8A5DA-0AA7-400F-3355-11E8CEF65063}"/>
              </a:ext>
            </a:extLst>
          </p:cNvPr>
          <p:cNvSpPr/>
          <p:nvPr/>
        </p:nvSpPr>
        <p:spPr>
          <a:xfrm>
            <a:off x="-299274" y="-179203"/>
            <a:ext cx="907607" cy="907607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03C70D67-C27B-0312-2624-93DF8902A91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5" t="45352" r="40328" b="18341"/>
          <a:stretch/>
        </p:blipFill>
        <p:spPr>
          <a:xfrm>
            <a:off x="10761001" y="6087164"/>
            <a:ext cx="1430999" cy="1037536"/>
          </a:xfrm>
          <a:prstGeom prst="rect">
            <a:avLst/>
          </a:prstGeom>
        </p:spPr>
      </p:pic>
      <p:sp>
        <p:nvSpPr>
          <p:cNvPr id="23" name="椭圆 22">
            <a:extLst>
              <a:ext uri="{FF2B5EF4-FFF2-40B4-BE49-F238E27FC236}">
                <a16:creationId xmlns:a16="http://schemas.microsoft.com/office/drawing/2014/main" id="{3C35B7B0-312D-A298-0300-ACA7B13CAA87}"/>
              </a:ext>
            </a:extLst>
          </p:cNvPr>
          <p:cNvSpPr/>
          <p:nvPr/>
        </p:nvSpPr>
        <p:spPr>
          <a:xfrm>
            <a:off x="-113812" y="6087164"/>
            <a:ext cx="907607" cy="907607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A014D697-DCF0-49F4-9A07-40A8DFA9F62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7207"/>
            <a:ext cx="700793" cy="700793"/>
          </a:xfrm>
          <a:prstGeom prst="rect">
            <a:avLst/>
          </a:prstGeom>
        </p:spPr>
      </p:pic>
      <p:cxnSp>
        <p:nvCxnSpPr>
          <p:cNvPr id="26" name="连接符: 曲线 25">
            <a:extLst>
              <a:ext uri="{FF2B5EF4-FFF2-40B4-BE49-F238E27FC236}">
                <a16:creationId xmlns:a16="http://schemas.microsoft.com/office/drawing/2014/main" id="{5C4E9617-C630-41BF-1634-FE0A9CD65A9B}"/>
              </a:ext>
            </a:extLst>
          </p:cNvPr>
          <p:cNvCxnSpPr>
            <a:cxnSpLocks/>
            <a:stCxn id="17" idx="6"/>
            <a:endCxn id="13" idx="2"/>
          </p:cNvCxnSpPr>
          <p:nvPr/>
        </p:nvCxnSpPr>
        <p:spPr>
          <a:xfrm flipV="1">
            <a:off x="608333" y="211319"/>
            <a:ext cx="10875781" cy="63282"/>
          </a:xfrm>
          <a:prstGeom prst="curvedConnector3">
            <a:avLst>
              <a:gd name="adj1" fmla="val 50000"/>
            </a:avLst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连接符: 曲线 33">
            <a:extLst>
              <a:ext uri="{FF2B5EF4-FFF2-40B4-BE49-F238E27FC236}">
                <a16:creationId xmlns:a16="http://schemas.microsoft.com/office/drawing/2014/main" id="{927CF3BE-6F24-DADB-E2E2-644037D5425B}"/>
              </a:ext>
            </a:extLst>
          </p:cNvPr>
          <p:cNvCxnSpPr>
            <a:stCxn id="13" idx="4"/>
          </p:cNvCxnSpPr>
          <p:nvPr/>
        </p:nvCxnSpPr>
        <p:spPr>
          <a:xfrm rot="5400000">
            <a:off x="9256838" y="3146481"/>
            <a:ext cx="5162438" cy="12700"/>
          </a:xfrm>
          <a:prstGeom prst="curvedConnector3">
            <a:avLst/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连接符: 曲线 35">
            <a:extLst>
              <a:ext uri="{FF2B5EF4-FFF2-40B4-BE49-F238E27FC236}">
                <a16:creationId xmlns:a16="http://schemas.microsoft.com/office/drawing/2014/main" id="{FAA236E5-7EC8-7FE9-0FFA-4A6229AD9A2A}"/>
              </a:ext>
            </a:extLst>
          </p:cNvPr>
          <p:cNvCxnSpPr>
            <a:stCxn id="17" idx="4"/>
          </p:cNvCxnSpPr>
          <p:nvPr/>
        </p:nvCxnSpPr>
        <p:spPr>
          <a:xfrm rot="5400000">
            <a:off x="-2524850" y="3407784"/>
            <a:ext cx="5358760" cy="1"/>
          </a:xfrm>
          <a:prstGeom prst="curvedConnector3">
            <a:avLst>
              <a:gd name="adj1" fmla="val 51422"/>
            </a:avLst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连接符: 曲线 39">
            <a:extLst>
              <a:ext uri="{FF2B5EF4-FFF2-40B4-BE49-F238E27FC236}">
                <a16:creationId xmlns:a16="http://schemas.microsoft.com/office/drawing/2014/main" id="{3DEF7B61-30F1-70E9-E322-E3CB9DA881B9}"/>
              </a:ext>
            </a:extLst>
          </p:cNvPr>
          <p:cNvCxnSpPr>
            <a:stCxn id="23" idx="6"/>
          </p:cNvCxnSpPr>
          <p:nvPr/>
        </p:nvCxnSpPr>
        <p:spPr>
          <a:xfrm>
            <a:off x="793795" y="6540968"/>
            <a:ext cx="9861505" cy="101132"/>
          </a:xfrm>
          <a:prstGeom prst="curvedConnector3">
            <a:avLst/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图片 41">
            <a:extLst>
              <a:ext uri="{FF2B5EF4-FFF2-40B4-BE49-F238E27FC236}">
                <a16:creationId xmlns:a16="http://schemas.microsoft.com/office/drawing/2014/main" id="{3BC95897-97A0-9E84-A1BD-44D79BEBBBA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0766" y="-136773"/>
            <a:ext cx="907608" cy="907608"/>
          </a:xfrm>
          <a:prstGeom prst="rect">
            <a:avLst/>
          </a:prstGeom>
        </p:spPr>
      </p:pic>
      <p:sp>
        <p:nvSpPr>
          <p:cNvPr id="3" name="PA-圆角矩形 40">
            <a:extLst>
              <a:ext uri="{FF2B5EF4-FFF2-40B4-BE49-F238E27FC236}">
                <a16:creationId xmlns:a16="http://schemas.microsoft.com/office/drawing/2014/main" id="{B23107AC-7B94-1198-2B97-4FC9448C6C2C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600112" y="450595"/>
            <a:ext cx="300510" cy="568357"/>
          </a:xfrm>
          <a:prstGeom prst="roundRect">
            <a:avLst/>
          </a:prstGeom>
          <a:solidFill>
            <a:srgbClr val="9BEFDB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0624" tIns="55312" rIns="110624" bIns="55312" rtlCol="0" anchor="ctr"/>
          <a:lstStyle/>
          <a:p>
            <a:pPr algn="ctr" defTabSz="914297"/>
            <a:endParaRPr lang="id-ID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03234769-E488-50C7-010B-A254D5339EB3}"/>
              </a:ext>
            </a:extLst>
          </p:cNvPr>
          <p:cNvSpPr txBox="1"/>
          <p:nvPr/>
        </p:nvSpPr>
        <p:spPr>
          <a:xfrm>
            <a:off x="11938854" y="1018952"/>
            <a:ext cx="57369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en-US" altLang="zh-CN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zh-CN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FEF4FCC2-7280-B9BF-C48A-81C081C10A89}"/>
              </a:ext>
            </a:extLst>
          </p:cNvPr>
          <p:cNvGrpSpPr/>
          <p:nvPr/>
        </p:nvGrpSpPr>
        <p:grpSpPr>
          <a:xfrm>
            <a:off x="2680925" y="1278606"/>
            <a:ext cx="6894851" cy="4887927"/>
            <a:chOff x="2797314" y="1199237"/>
            <a:chExt cx="6894851" cy="4887927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6F3E5A71-09E2-54E3-8D5E-F36F4390D4F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797314" y="1199237"/>
              <a:ext cx="6894851" cy="4887927"/>
            </a:xfrm>
            <a:prstGeom prst="rect">
              <a:avLst/>
            </a:prstGeom>
          </p:spPr>
        </p:pic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0A2269F8-A4EA-B644-26C5-0A36F52D2417}"/>
                </a:ext>
              </a:extLst>
            </p:cNvPr>
            <p:cNvSpPr/>
            <p:nvPr/>
          </p:nvSpPr>
          <p:spPr>
            <a:xfrm>
              <a:off x="3090145" y="1861788"/>
              <a:ext cx="2902973" cy="804294"/>
            </a:xfrm>
            <a:prstGeom prst="rect">
              <a:avLst/>
            </a:prstGeom>
            <a:noFill/>
            <a:ln w="4445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8089EC58-7AE3-5ECE-8CDE-796F68967B83}"/>
                </a:ext>
              </a:extLst>
            </p:cNvPr>
            <p:cNvSpPr/>
            <p:nvPr/>
          </p:nvSpPr>
          <p:spPr>
            <a:xfrm>
              <a:off x="8269907" y="1790700"/>
              <a:ext cx="941426" cy="2959100"/>
            </a:xfrm>
            <a:prstGeom prst="rect">
              <a:avLst/>
            </a:prstGeom>
            <a:noFill/>
            <a:ln w="4445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文本框 7">
            <a:extLst>
              <a:ext uri="{FF2B5EF4-FFF2-40B4-BE49-F238E27FC236}">
                <a16:creationId xmlns:a16="http://schemas.microsoft.com/office/drawing/2014/main" id="{7645DF11-5744-6E93-070B-61AA7EC86B8A}"/>
              </a:ext>
            </a:extLst>
          </p:cNvPr>
          <p:cNvSpPr txBox="1"/>
          <p:nvPr/>
        </p:nvSpPr>
        <p:spPr>
          <a:xfrm>
            <a:off x="902601" y="508838"/>
            <a:ext cx="3199499" cy="53553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indent="0" defTabSz="684213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b="1" baseline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5127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</a:lvl2pPr>
            <a:lvl3pPr marL="8556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/>
            </a:lvl3pPr>
            <a:lvl4pPr marL="11985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/>
            </a:lvl4pPr>
            <a:lvl5pPr marL="15414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/>
            </a:lvl5pPr>
            <a:lvl6pPr marL="1885699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553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407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261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en-US" altLang="zh-CN" dirty="0"/>
              <a:t>Methodology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90316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B8DEA-FD81-C834-FF1E-647F403B9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椭圆 11">
            <a:extLst>
              <a:ext uri="{FF2B5EF4-FFF2-40B4-BE49-F238E27FC236}">
                <a16:creationId xmlns:a16="http://schemas.microsoft.com/office/drawing/2014/main" id="{251194D0-8CA3-E73A-C8C4-746240FC43BD}"/>
              </a:ext>
            </a:extLst>
          </p:cNvPr>
          <p:cNvSpPr/>
          <p:nvPr/>
        </p:nvSpPr>
        <p:spPr>
          <a:xfrm rot="19503637">
            <a:off x="10655394" y="5673942"/>
            <a:ext cx="1650911" cy="1650911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CAD7012D-2573-0363-D543-A514C3CAF4E3}"/>
              </a:ext>
            </a:extLst>
          </p:cNvPr>
          <p:cNvSpPr/>
          <p:nvPr/>
        </p:nvSpPr>
        <p:spPr>
          <a:xfrm>
            <a:off x="11484114" y="-142624"/>
            <a:ext cx="707886" cy="707886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B3A7379B-408B-E23B-25F2-CA5AC035795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23" t="20937" r="37682" b="22447"/>
          <a:stretch/>
        </p:blipFill>
        <p:spPr>
          <a:xfrm>
            <a:off x="11639394" y="-62864"/>
            <a:ext cx="466767" cy="548366"/>
          </a:xfrm>
          <a:prstGeom prst="rect">
            <a:avLst/>
          </a:prstGeom>
        </p:spPr>
      </p:pic>
      <p:sp>
        <p:nvSpPr>
          <p:cNvPr id="17" name="椭圆 16">
            <a:extLst>
              <a:ext uri="{FF2B5EF4-FFF2-40B4-BE49-F238E27FC236}">
                <a16:creationId xmlns:a16="http://schemas.microsoft.com/office/drawing/2014/main" id="{FB5E3A94-6097-3D6A-1935-7FD274391F3C}"/>
              </a:ext>
            </a:extLst>
          </p:cNvPr>
          <p:cNvSpPr/>
          <p:nvPr/>
        </p:nvSpPr>
        <p:spPr>
          <a:xfrm>
            <a:off x="-299274" y="-179203"/>
            <a:ext cx="907607" cy="907607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76F17D80-B7E6-039B-32B1-300A76E3A03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5" t="45352" r="40328" b="18341"/>
          <a:stretch/>
        </p:blipFill>
        <p:spPr>
          <a:xfrm>
            <a:off x="10761001" y="6087164"/>
            <a:ext cx="1430999" cy="1037536"/>
          </a:xfrm>
          <a:prstGeom prst="rect">
            <a:avLst/>
          </a:prstGeom>
        </p:spPr>
      </p:pic>
      <p:sp>
        <p:nvSpPr>
          <p:cNvPr id="23" name="椭圆 22">
            <a:extLst>
              <a:ext uri="{FF2B5EF4-FFF2-40B4-BE49-F238E27FC236}">
                <a16:creationId xmlns:a16="http://schemas.microsoft.com/office/drawing/2014/main" id="{486B2DBF-0BA4-660F-0812-78737FEA6329}"/>
              </a:ext>
            </a:extLst>
          </p:cNvPr>
          <p:cNvSpPr/>
          <p:nvPr/>
        </p:nvSpPr>
        <p:spPr>
          <a:xfrm>
            <a:off x="-113812" y="6087164"/>
            <a:ext cx="907607" cy="907607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17FFC967-E4AE-E1C1-8244-B4EE266835B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7207"/>
            <a:ext cx="700793" cy="700793"/>
          </a:xfrm>
          <a:prstGeom prst="rect">
            <a:avLst/>
          </a:prstGeom>
        </p:spPr>
      </p:pic>
      <p:cxnSp>
        <p:nvCxnSpPr>
          <p:cNvPr id="26" name="连接符: 曲线 25">
            <a:extLst>
              <a:ext uri="{FF2B5EF4-FFF2-40B4-BE49-F238E27FC236}">
                <a16:creationId xmlns:a16="http://schemas.microsoft.com/office/drawing/2014/main" id="{6B5EF50F-92F3-17A5-2688-B4C439248631}"/>
              </a:ext>
            </a:extLst>
          </p:cNvPr>
          <p:cNvCxnSpPr>
            <a:cxnSpLocks/>
            <a:stCxn id="17" idx="6"/>
            <a:endCxn id="13" idx="2"/>
          </p:cNvCxnSpPr>
          <p:nvPr/>
        </p:nvCxnSpPr>
        <p:spPr>
          <a:xfrm flipV="1">
            <a:off x="608333" y="211319"/>
            <a:ext cx="10875781" cy="63282"/>
          </a:xfrm>
          <a:prstGeom prst="curvedConnector3">
            <a:avLst>
              <a:gd name="adj1" fmla="val 50000"/>
            </a:avLst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连接符: 曲线 33">
            <a:extLst>
              <a:ext uri="{FF2B5EF4-FFF2-40B4-BE49-F238E27FC236}">
                <a16:creationId xmlns:a16="http://schemas.microsoft.com/office/drawing/2014/main" id="{15F9A009-318F-F188-AB58-4B04DCD7D87D}"/>
              </a:ext>
            </a:extLst>
          </p:cNvPr>
          <p:cNvCxnSpPr>
            <a:stCxn id="13" idx="4"/>
          </p:cNvCxnSpPr>
          <p:nvPr/>
        </p:nvCxnSpPr>
        <p:spPr>
          <a:xfrm rot="5400000">
            <a:off x="9256838" y="3146481"/>
            <a:ext cx="5162438" cy="12700"/>
          </a:xfrm>
          <a:prstGeom prst="curvedConnector3">
            <a:avLst/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连接符: 曲线 35">
            <a:extLst>
              <a:ext uri="{FF2B5EF4-FFF2-40B4-BE49-F238E27FC236}">
                <a16:creationId xmlns:a16="http://schemas.microsoft.com/office/drawing/2014/main" id="{75B75E69-BABC-C4A2-0CD3-B028FA667F92}"/>
              </a:ext>
            </a:extLst>
          </p:cNvPr>
          <p:cNvCxnSpPr>
            <a:stCxn id="17" idx="4"/>
          </p:cNvCxnSpPr>
          <p:nvPr/>
        </p:nvCxnSpPr>
        <p:spPr>
          <a:xfrm rot="5400000">
            <a:off x="-2524850" y="3407784"/>
            <a:ext cx="5358760" cy="1"/>
          </a:xfrm>
          <a:prstGeom prst="curvedConnector3">
            <a:avLst>
              <a:gd name="adj1" fmla="val 51422"/>
            </a:avLst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连接符: 曲线 39">
            <a:extLst>
              <a:ext uri="{FF2B5EF4-FFF2-40B4-BE49-F238E27FC236}">
                <a16:creationId xmlns:a16="http://schemas.microsoft.com/office/drawing/2014/main" id="{69348103-FD93-0DC0-B7E3-1092E9AAB575}"/>
              </a:ext>
            </a:extLst>
          </p:cNvPr>
          <p:cNvCxnSpPr>
            <a:stCxn id="23" idx="6"/>
          </p:cNvCxnSpPr>
          <p:nvPr/>
        </p:nvCxnSpPr>
        <p:spPr>
          <a:xfrm>
            <a:off x="793795" y="6540968"/>
            <a:ext cx="9861505" cy="101132"/>
          </a:xfrm>
          <a:prstGeom prst="curvedConnector3">
            <a:avLst/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图片 41">
            <a:extLst>
              <a:ext uri="{FF2B5EF4-FFF2-40B4-BE49-F238E27FC236}">
                <a16:creationId xmlns:a16="http://schemas.microsoft.com/office/drawing/2014/main" id="{BFFAEE39-7FFD-8E94-383A-4887DD06B2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0766" y="-136773"/>
            <a:ext cx="907608" cy="907608"/>
          </a:xfrm>
          <a:prstGeom prst="rect">
            <a:avLst/>
          </a:prstGeom>
        </p:spPr>
      </p:pic>
      <p:sp>
        <p:nvSpPr>
          <p:cNvPr id="3" name="PA-圆角矩形 40">
            <a:extLst>
              <a:ext uri="{FF2B5EF4-FFF2-40B4-BE49-F238E27FC236}">
                <a16:creationId xmlns:a16="http://schemas.microsoft.com/office/drawing/2014/main" id="{F1859AF5-6D91-362A-05AC-3B4B0F396656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600112" y="450595"/>
            <a:ext cx="300510" cy="568357"/>
          </a:xfrm>
          <a:prstGeom prst="roundRect">
            <a:avLst/>
          </a:prstGeom>
          <a:solidFill>
            <a:srgbClr val="9BEFDB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0624" tIns="55312" rIns="110624" bIns="55312" rtlCol="0" anchor="ctr"/>
          <a:lstStyle/>
          <a:p>
            <a:pPr algn="ctr" defTabSz="914297"/>
            <a:endParaRPr lang="id-ID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2E2FA9C-B539-DC58-B6C4-90B7A6C98ECE}"/>
              </a:ext>
            </a:extLst>
          </p:cNvPr>
          <p:cNvSpPr/>
          <p:nvPr/>
        </p:nvSpPr>
        <p:spPr>
          <a:xfrm>
            <a:off x="2930171" y="1307217"/>
            <a:ext cx="7081948" cy="3025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0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B0E3FC3D-F509-E85D-66EB-A7264B6AE30B}"/>
              </a:ext>
            </a:extLst>
          </p:cNvPr>
          <p:cNvSpPr txBox="1"/>
          <p:nvPr/>
        </p:nvSpPr>
        <p:spPr>
          <a:xfrm>
            <a:off x="4761457" y="1271239"/>
            <a:ext cx="34320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en-US" altLang="zh-CN" b="1" dirty="0"/>
              <a:t>Causal Disentanglement</a:t>
            </a:r>
            <a:endParaRPr lang="zh-CN" altLang="en-US" b="1" dirty="0"/>
          </a:p>
        </p:txBody>
      </p:sp>
      <p:pic>
        <p:nvPicPr>
          <p:cNvPr id="158" name="图片 157">
            <a:extLst>
              <a:ext uri="{FF2B5EF4-FFF2-40B4-BE49-F238E27FC236}">
                <a16:creationId xmlns:a16="http://schemas.microsoft.com/office/drawing/2014/main" id="{877E7862-3BF3-6C7E-9A48-890D357AA8B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04771" y="1629872"/>
            <a:ext cx="7145448" cy="4128641"/>
          </a:xfrm>
          <a:prstGeom prst="rect">
            <a:avLst/>
          </a:prstGeom>
        </p:spPr>
      </p:pic>
      <p:sp>
        <p:nvSpPr>
          <p:cNvPr id="159" name="文本框 158">
            <a:extLst>
              <a:ext uri="{FF2B5EF4-FFF2-40B4-BE49-F238E27FC236}">
                <a16:creationId xmlns:a16="http://schemas.microsoft.com/office/drawing/2014/main" id="{C449D041-7B9F-2BC9-808C-2D1304086E12}"/>
              </a:ext>
            </a:extLst>
          </p:cNvPr>
          <p:cNvSpPr txBox="1"/>
          <p:nvPr/>
        </p:nvSpPr>
        <p:spPr>
          <a:xfrm>
            <a:off x="3271001" y="6111184"/>
            <a:ext cx="6120471" cy="33855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1: </a:t>
            </a:r>
            <a:r>
              <a:rPr lang="en-US" altLang="zh-CN" sz="1600" dirty="0">
                <a:latin typeface="Times New Roman" panose="02020603050405020304" pitchFamily="18" charset="0"/>
              </a:rPr>
              <a:t>Overview of G-</a:t>
            </a:r>
            <a:r>
              <a:rPr lang="en-US" altLang="zh-CN" sz="1600" dirty="0" err="1">
                <a:latin typeface="Times New Roman" panose="02020603050405020304" pitchFamily="18" charset="0"/>
              </a:rPr>
              <a:t>PsychSW</a:t>
            </a:r>
            <a:r>
              <a:rPr lang="en-US" altLang="zh-CN" sz="1600" dirty="0">
                <a:latin typeface="Times New Roman" panose="02020603050405020304" pitchFamily="18" charset="0"/>
              </a:rPr>
              <a:t>.</a:t>
            </a:r>
            <a:endParaRPr lang="zh-CN" altLang="en-US" sz="1600" dirty="0">
              <a:latin typeface="Times New Roman" panose="02020603050405020304" pitchFamily="18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84EDD96-B9F4-54CB-257B-A5ED5B61212B}"/>
              </a:ext>
            </a:extLst>
          </p:cNvPr>
          <p:cNvSpPr/>
          <p:nvPr/>
        </p:nvSpPr>
        <p:spPr>
          <a:xfrm>
            <a:off x="5837491" y="1746804"/>
            <a:ext cx="1459047" cy="1145686"/>
          </a:xfrm>
          <a:prstGeom prst="rect">
            <a:avLst/>
          </a:prstGeom>
          <a:noFill/>
          <a:ln w="444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5D38481-A86B-7256-6036-6B2FE95CEDA3}"/>
              </a:ext>
            </a:extLst>
          </p:cNvPr>
          <p:cNvSpPr/>
          <p:nvPr/>
        </p:nvSpPr>
        <p:spPr>
          <a:xfrm>
            <a:off x="5837491" y="3392668"/>
            <a:ext cx="1459047" cy="1145686"/>
          </a:xfrm>
          <a:prstGeom prst="rect">
            <a:avLst/>
          </a:prstGeom>
          <a:noFill/>
          <a:ln w="444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F861291-1206-74B2-3D3B-022C2D430D82}"/>
              </a:ext>
            </a:extLst>
          </p:cNvPr>
          <p:cNvSpPr txBox="1"/>
          <p:nvPr/>
        </p:nvSpPr>
        <p:spPr>
          <a:xfrm>
            <a:off x="902601" y="508838"/>
            <a:ext cx="3199499" cy="53553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indent="0" defTabSz="684213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b="1" baseline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5127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</a:lvl2pPr>
            <a:lvl3pPr marL="8556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/>
            </a:lvl3pPr>
            <a:lvl4pPr marL="11985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/>
            </a:lvl4pPr>
            <a:lvl5pPr marL="15414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/>
            </a:lvl5pPr>
            <a:lvl6pPr marL="1885699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553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407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261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en-US" altLang="zh-CN" dirty="0"/>
              <a:t>Methodology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985706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0BE08-BF36-CA74-0463-5ADE57206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椭圆 11">
            <a:extLst>
              <a:ext uri="{FF2B5EF4-FFF2-40B4-BE49-F238E27FC236}">
                <a16:creationId xmlns:a16="http://schemas.microsoft.com/office/drawing/2014/main" id="{A98D55A9-5DE7-C732-DEA9-A23501B29BA0}"/>
              </a:ext>
            </a:extLst>
          </p:cNvPr>
          <p:cNvSpPr/>
          <p:nvPr/>
        </p:nvSpPr>
        <p:spPr>
          <a:xfrm rot="19503637">
            <a:off x="10655394" y="5673942"/>
            <a:ext cx="1650911" cy="1650911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C3DFCA64-05F7-CB2B-CC9B-BD6F79079104}"/>
              </a:ext>
            </a:extLst>
          </p:cNvPr>
          <p:cNvSpPr/>
          <p:nvPr/>
        </p:nvSpPr>
        <p:spPr>
          <a:xfrm>
            <a:off x="11484114" y="-142624"/>
            <a:ext cx="707886" cy="707886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DB007941-4385-7640-3883-53DD9DE9EAD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23" t="20937" r="37682" b="22447"/>
          <a:stretch/>
        </p:blipFill>
        <p:spPr>
          <a:xfrm>
            <a:off x="11639394" y="-62864"/>
            <a:ext cx="466767" cy="548366"/>
          </a:xfrm>
          <a:prstGeom prst="rect">
            <a:avLst/>
          </a:prstGeom>
        </p:spPr>
      </p:pic>
      <p:sp>
        <p:nvSpPr>
          <p:cNvPr id="17" name="椭圆 16">
            <a:extLst>
              <a:ext uri="{FF2B5EF4-FFF2-40B4-BE49-F238E27FC236}">
                <a16:creationId xmlns:a16="http://schemas.microsoft.com/office/drawing/2014/main" id="{03DF5410-5F2F-408D-6089-EFEC8E91F848}"/>
              </a:ext>
            </a:extLst>
          </p:cNvPr>
          <p:cNvSpPr/>
          <p:nvPr/>
        </p:nvSpPr>
        <p:spPr>
          <a:xfrm>
            <a:off x="-299274" y="-179203"/>
            <a:ext cx="907607" cy="907607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C7B6D927-F9A2-7104-8061-B4825C3F09C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5" t="45352" r="40328" b="18341"/>
          <a:stretch/>
        </p:blipFill>
        <p:spPr>
          <a:xfrm>
            <a:off x="10761001" y="6087164"/>
            <a:ext cx="1430999" cy="1037536"/>
          </a:xfrm>
          <a:prstGeom prst="rect">
            <a:avLst/>
          </a:prstGeom>
        </p:spPr>
      </p:pic>
      <p:sp>
        <p:nvSpPr>
          <p:cNvPr id="23" name="椭圆 22">
            <a:extLst>
              <a:ext uri="{FF2B5EF4-FFF2-40B4-BE49-F238E27FC236}">
                <a16:creationId xmlns:a16="http://schemas.microsoft.com/office/drawing/2014/main" id="{455D055F-7960-9DE0-0AF9-52A08CC80FFF}"/>
              </a:ext>
            </a:extLst>
          </p:cNvPr>
          <p:cNvSpPr/>
          <p:nvPr/>
        </p:nvSpPr>
        <p:spPr>
          <a:xfrm>
            <a:off x="-113812" y="6087164"/>
            <a:ext cx="907607" cy="907607"/>
          </a:xfrm>
          <a:prstGeom prst="ellipse">
            <a:avLst/>
          </a:prstGeom>
          <a:noFill/>
          <a:ln w="76200">
            <a:solidFill>
              <a:srgbClr val="9BE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D1D4B187-91AC-4118-DA36-1ED455AD2296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FD0B4"/>
              </a:clrFrom>
              <a:clrTo>
                <a:srgbClr val="EFD0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7207"/>
            <a:ext cx="700793" cy="700793"/>
          </a:xfrm>
          <a:prstGeom prst="rect">
            <a:avLst/>
          </a:prstGeom>
        </p:spPr>
      </p:pic>
      <p:cxnSp>
        <p:nvCxnSpPr>
          <p:cNvPr id="26" name="连接符: 曲线 25">
            <a:extLst>
              <a:ext uri="{FF2B5EF4-FFF2-40B4-BE49-F238E27FC236}">
                <a16:creationId xmlns:a16="http://schemas.microsoft.com/office/drawing/2014/main" id="{D759B6DF-E5D5-0413-7D6C-D42247F2597C}"/>
              </a:ext>
            </a:extLst>
          </p:cNvPr>
          <p:cNvCxnSpPr>
            <a:cxnSpLocks/>
            <a:stCxn id="17" idx="6"/>
            <a:endCxn id="13" idx="2"/>
          </p:cNvCxnSpPr>
          <p:nvPr/>
        </p:nvCxnSpPr>
        <p:spPr>
          <a:xfrm flipV="1">
            <a:off x="608333" y="211319"/>
            <a:ext cx="10875781" cy="63282"/>
          </a:xfrm>
          <a:prstGeom prst="curvedConnector3">
            <a:avLst>
              <a:gd name="adj1" fmla="val 50000"/>
            </a:avLst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连接符: 曲线 33">
            <a:extLst>
              <a:ext uri="{FF2B5EF4-FFF2-40B4-BE49-F238E27FC236}">
                <a16:creationId xmlns:a16="http://schemas.microsoft.com/office/drawing/2014/main" id="{7E45B7F7-AF58-AA23-26FD-8BD2F6FC92B5}"/>
              </a:ext>
            </a:extLst>
          </p:cNvPr>
          <p:cNvCxnSpPr>
            <a:stCxn id="13" idx="4"/>
          </p:cNvCxnSpPr>
          <p:nvPr/>
        </p:nvCxnSpPr>
        <p:spPr>
          <a:xfrm rot="5400000">
            <a:off x="9256838" y="3146481"/>
            <a:ext cx="5162438" cy="12700"/>
          </a:xfrm>
          <a:prstGeom prst="curvedConnector3">
            <a:avLst/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连接符: 曲线 35">
            <a:extLst>
              <a:ext uri="{FF2B5EF4-FFF2-40B4-BE49-F238E27FC236}">
                <a16:creationId xmlns:a16="http://schemas.microsoft.com/office/drawing/2014/main" id="{71FFD07D-DE01-8A35-90E6-DF8620A59EE9}"/>
              </a:ext>
            </a:extLst>
          </p:cNvPr>
          <p:cNvCxnSpPr>
            <a:stCxn id="17" idx="4"/>
          </p:cNvCxnSpPr>
          <p:nvPr/>
        </p:nvCxnSpPr>
        <p:spPr>
          <a:xfrm rot="5400000">
            <a:off x="-2524850" y="3407784"/>
            <a:ext cx="5358760" cy="1"/>
          </a:xfrm>
          <a:prstGeom prst="curvedConnector3">
            <a:avLst>
              <a:gd name="adj1" fmla="val 51422"/>
            </a:avLst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连接符: 曲线 39">
            <a:extLst>
              <a:ext uri="{FF2B5EF4-FFF2-40B4-BE49-F238E27FC236}">
                <a16:creationId xmlns:a16="http://schemas.microsoft.com/office/drawing/2014/main" id="{A5F81FF9-B733-2881-3CB0-EA5BE13C5DA9}"/>
              </a:ext>
            </a:extLst>
          </p:cNvPr>
          <p:cNvCxnSpPr>
            <a:stCxn id="23" idx="6"/>
          </p:cNvCxnSpPr>
          <p:nvPr/>
        </p:nvCxnSpPr>
        <p:spPr>
          <a:xfrm>
            <a:off x="793795" y="6540968"/>
            <a:ext cx="9861505" cy="101132"/>
          </a:xfrm>
          <a:prstGeom prst="curvedConnector3">
            <a:avLst/>
          </a:prstGeom>
          <a:ln w="28575">
            <a:solidFill>
              <a:srgbClr val="9BEFD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图片 41">
            <a:extLst>
              <a:ext uri="{FF2B5EF4-FFF2-40B4-BE49-F238E27FC236}">
                <a16:creationId xmlns:a16="http://schemas.microsoft.com/office/drawing/2014/main" id="{A2E119CB-C0A7-0243-100F-8BBAEC9BCD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0766" y="-136773"/>
            <a:ext cx="907608" cy="907608"/>
          </a:xfrm>
          <a:prstGeom prst="rect">
            <a:avLst/>
          </a:prstGeom>
        </p:spPr>
      </p:pic>
      <p:sp>
        <p:nvSpPr>
          <p:cNvPr id="3" name="PA-圆角矩形 40">
            <a:extLst>
              <a:ext uri="{FF2B5EF4-FFF2-40B4-BE49-F238E27FC236}">
                <a16:creationId xmlns:a16="http://schemas.microsoft.com/office/drawing/2014/main" id="{0C0805A7-8946-A4ED-F6A6-AC87EBC56655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600112" y="450595"/>
            <a:ext cx="300510" cy="568357"/>
          </a:xfrm>
          <a:prstGeom prst="roundRect">
            <a:avLst/>
          </a:prstGeom>
          <a:solidFill>
            <a:srgbClr val="9BEFDB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0624" tIns="55312" rIns="110624" bIns="55312" rtlCol="0" anchor="ctr"/>
          <a:lstStyle/>
          <a:p>
            <a:pPr algn="ctr" defTabSz="914297"/>
            <a:endParaRPr lang="id-ID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75CE38B-DEBC-B705-C1D6-91736AA05D33}"/>
              </a:ext>
            </a:extLst>
          </p:cNvPr>
          <p:cNvSpPr/>
          <p:nvPr/>
        </p:nvSpPr>
        <p:spPr>
          <a:xfrm>
            <a:off x="2930171" y="1307217"/>
            <a:ext cx="7081948" cy="3025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0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0568D4EE-4282-F337-D767-50DCE63B4A6E}"/>
              </a:ext>
            </a:extLst>
          </p:cNvPr>
          <p:cNvSpPr txBox="1"/>
          <p:nvPr/>
        </p:nvSpPr>
        <p:spPr>
          <a:xfrm>
            <a:off x="4761457" y="1271239"/>
            <a:ext cx="34320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en-US" altLang="zh-CN" b="1" dirty="0"/>
              <a:t>Causal Disentanglement</a:t>
            </a:r>
            <a:endParaRPr lang="zh-CN" altLang="en-US" b="1" dirty="0"/>
          </a:p>
        </p:txBody>
      </p:sp>
      <p:pic>
        <p:nvPicPr>
          <p:cNvPr id="158" name="图片 157">
            <a:extLst>
              <a:ext uri="{FF2B5EF4-FFF2-40B4-BE49-F238E27FC236}">
                <a16:creationId xmlns:a16="http://schemas.microsoft.com/office/drawing/2014/main" id="{1833DC4A-ABF8-A5F4-FC98-9C9A1421DA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04771" y="1629872"/>
            <a:ext cx="7145448" cy="4128641"/>
          </a:xfrm>
          <a:prstGeom prst="rect">
            <a:avLst/>
          </a:prstGeom>
        </p:spPr>
      </p:pic>
      <p:sp>
        <p:nvSpPr>
          <p:cNvPr id="159" name="文本框 158">
            <a:extLst>
              <a:ext uri="{FF2B5EF4-FFF2-40B4-BE49-F238E27FC236}">
                <a16:creationId xmlns:a16="http://schemas.microsoft.com/office/drawing/2014/main" id="{5AB1505E-9679-7A11-0017-34115AF11953}"/>
              </a:ext>
            </a:extLst>
          </p:cNvPr>
          <p:cNvSpPr txBox="1"/>
          <p:nvPr/>
        </p:nvSpPr>
        <p:spPr>
          <a:xfrm>
            <a:off x="3271001" y="6111184"/>
            <a:ext cx="6120471" cy="33855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1: </a:t>
            </a:r>
            <a:r>
              <a:rPr lang="en-US" altLang="zh-CN" sz="1600" dirty="0">
                <a:latin typeface="Times New Roman" panose="02020603050405020304" pitchFamily="18" charset="0"/>
              </a:rPr>
              <a:t>Overview of G-</a:t>
            </a:r>
            <a:r>
              <a:rPr lang="en-US" altLang="zh-CN" sz="1600" dirty="0" err="1">
                <a:latin typeface="Times New Roman" panose="02020603050405020304" pitchFamily="18" charset="0"/>
              </a:rPr>
              <a:t>PsychSW</a:t>
            </a:r>
            <a:r>
              <a:rPr lang="en-US" altLang="zh-CN" sz="1600" dirty="0">
                <a:latin typeface="Times New Roman" panose="02020603050405020304" pitchFamily="18" charset="0"/>
              </a:rPr>
              <a:t>.</a:t>
            </a:r>
            <a:endParaRPr lang="zh-CN" altLang="en-US" sz="1600" dirty="0">
              <a:latin typeface="Times New Roman" panose="02020603050405020304" pitchFamily="18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3E96E281-AF44-D68D-DE18-BC514F9164A6}"/>
              </a:ext>
            </a:extLst>
          </p:cNvPr>
          <p:cNvSpPr/>
          <p:nvPr/>
        </p:nvSpPr>
        <p:spPr>
          <a:xfrm>
            <a:off x="6176865" y="2777333"/>
            <a:ext cx="1037409" cy="721647"/>
          </a:xfrm>
          <a:prstGeom prst="rect">
            <a:avLst/>
          </a:prstGeom>
          <a:noFill/>
          <a:ln w="444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F86B3032-4B13-4976-8E8E-B09AB962E577}"/>
              </a:ext>
            </a:extLst>
          </p:cNvPr>
          <p:cNvSpPr txBox="1"/>
          <p:nvPr/>
        </p:nvSpPr>
        <p:spPr>
          <a:xfrm>
            <a:off x="902601" y="508838"/>
            <a:ext cx="3199499" cy="53553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indent="0" defTabSz="684213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b="1" baseline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5127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</a:lvl2pPr>
            <a:lvl3pPr marL="8556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/>
            </a:lvl3pPr>
            <a:lvl4pPr marL="11985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/>
            </a:lvl4pPr>
            <a:lvl5pPr marL="1541463" indent="-169863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/>
            </a:lvl5pPr>
            <a:lvl6pPr marL="1885699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553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407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261" indent="-171427" defTabSz="685709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en-US" altLang="zh-CN" dirty="0"/>
              <a:t>Methodology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9332697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4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30310</TotalTime>
  <Words>1089</Words>
  <Application>Microsoft Office PowerPoint</Application>
  <PresentationFormat>宽屏</PresentationFormat>
  <Paragraphs>251</Paragraphs>
  <Slides>18</Slides>
  <Notes>18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7" baseType="lpstr">
      <vt:lpstr>-apple-system</vt:lpstr>
      <vt:lpstr>等线</vt:lpstr>
      <vt:lpstr>等线 Light</vt:lpstr>
      <vt:lpstr>微软雅黑</vt:lpstr>
      <vt:lpstr>Arial</vt:lpstr>
      <vt:lpstr>Cambria Math</vt:lpstr>
      <vt:lpstr>Times New Roman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swam yolanda</dc:creator>
  <cp:lastModifiedBy>Wisdom Tsou</cp:lastModifiedBy>
  <cp:revision>678</cp:revision>
  <dcterms:created xsi:type="dcterms:W3CDTF">2022-06-07T12:53:10Z</dcterms:created>
  <dcterms:modified xsi:type="dcterms:W3CDTF">2026-07-09T09:54:32Z</dcterms:modified>
</cp:coreProperties>
</file>